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9" r:id="rId14"/>
    <p:sldId id="281" r:id="rId15"/>
  </p:sldIdLst>
  <p:sldSz cx="9144000" cy="5143500" type="screen16x9"/>
  <p:notesSz cx="6858000" cy="9144000"/>
  <p:embeddedFontLst>
    <p:embeddedFont>
      <p:font typeface="Abadi" panose="020B0604020104020204" pitchFamily="34" charset="0"/>
      <p:regular r:id="rId17"/>
    </p:embeddedFont>
    <p:embeddedFont>
      <p:font typeface="Calibri" panose="020F0502020204030204" pitchFamily="34" charset="0"/>
      <p:regular r:id="rId18"/>
      <p:bold r:id="rId19"/>
      <p:italic r:id="rId20"/>
      <p:boldItalic r:id="rId21"/>
    </p:embeddedFont>
    <p:embeddedFont>
      <p:font typeface="High Tower Text" panose="02040502050506030303" pitchFamily="18" charset="0"/>
      <p:regular r:id="rId22"/>
      <p:italic r:id="rId23"/>
    </p:embeddedFont>
    <p:embeddedFont>
      <p:font typeface="Hind Vadodara" panose="020B0604020202020204" charset="0"/>
      <p:regular r:id="rId24"/>
      <p:bold r:id="rId25"/>
    </p:embeddedFont>
    <p:embeddedFont>
      <p:font typeface="Palanquin Dark"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CB3F869-C75B-487B-996B-6BDD1CD21F75}">
  <a:tblStyle styleId="{DCB3F869-C75B-487B-996B-6BDD1CD21F7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94660"/>
  </p:normalViewPr>
  <p:slideViewPr>
    <p:cSldViewPr snapToGrid="0">
      <p:cViewPr varScale="1">
        <p:scale>
          <a:sx n="87" d="100"/>
          <a:sy n="87" d="100"/>
        </p:scale>
        <p:origin x="6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nl Hmbtv" userId="246024e8652d4806" providerId="LiveId" clId="{B9D5A7F8-F5DA-4600-B388-02BA7DDE969F}"/>
    <pc:docChg chg="modSld">
      <pc:chgData name="Gnl Hmbtv" userId="246024e8652d4806" providerId="LiveId" clId="{B9D5A7F8-F5DA-4600-B388-02BA7DDE969F}" dt="2021-04-13T13:02:58.891" v="5" actId="403"/>
      <pc:docMkLst>
        <pc:docMk/>
      </pc:docMkLst>
      <pc:sldChg chg="modSp mod modNotesTx">
        <pc:chgData name="Gnl Hmbtv" userId="246024e8652d4806" providerId="LiveId" clId="{B9D5A7F8-F5DA-4600-B388-02BA7DDE969F}" dt="2021-04-13T13:02:41.755" v="2" actId="403"/>
        <pc:sldMkLst>
          <pc:docMk/>
          <pc:sldMk cId="0" sldId="266"/>
        </pc:sldMkLst>
        <pc:spChg chg="mod">
          <ac:chgData name="Gnl Hmbtv" userId="246024e8652d4806" providerId="LiveId" clId="{B9D5A7F8-F5DA-4600-B388-02BA7DDE969F}" dt="2021-04-13T13:02:41.755" v="2" actId="403"/>
          <ac:spMkLst>
            <pc:docMk/>
            <pc:sldMk cId="0" sldId="266"/>
            <ac:spMk id="1138" creationId="{00000000-0000-0000-0000-000000000000}"/>
          </ac:spMkLst>
        </pc:spChg>
      </pc:sldChg>
      <pc:sldChg chg="modSp mod">
        <pc:chgData name="Gnl Hmbtv" userId="246024e8652d4806" providerId="LiveId" clId="{B9D5A7F8-F5DA-4600-B388-02BA7DDE969F}" dt="2021-04-13T13:02:58.891" v="5" actId="403"/>
        <pc:sldMkLst>
          <pc:docMk/>
          <pc:sldMk cId="0" sldId="267"/>
        </pc:sldMkLst>
        <pc:spChg chg="mod">
          <ac:chgData name="Gnl Hmbtv" userId="246024e8652d4806" providerId="LiveId" clId="{B9D5A7F8-F5DA-4600-B388-02BA7DDE969F}" dt="2021-04-13T13:02:58.891" v="5" actId="403"/>
          <ac:spMkLst>
            <pc:docMk/>
            <pc:sldMk cId="0" sldId="267"/>
            <ac:spMk id="1197" creationId="{00000000-0000-0000-0000-000000000000}"/>
          </ac:spMkLst>
        </pc:spChg>
      </pc:sldChg>
    </pc:docChg>
  </pc:docChgLst>
</pc:chgInfo>
</file>

<file path=ppt/media/image1.jpg>
</file>

<file path=ppt/media/image10.PNG>
</file>

<file path=ppt/media/image11.pn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bb3c99df68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bb3c99df68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 was a Portuguese sailor, who ventured to find the sea route to the East.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When he reached Kenya, he was guided to India by an Arab sailor. He reached Malabar Coast in India.</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bbdb1c200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bbdb1c200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dirty="0">
                <a:solidFill>
                  <a:schemeClr val="bg1"/>
                </a:solidFill>
                <a:latin typeface="Hind Vadodara" panose="020B0604020202020204" charset="0"/>
                <a:cs typeface="Hind Vadodara" panose="020B0604020202020204" charset="0"/>
              </a:rPr>
              <a:t>He is only 22 years old. He set out on this road by leaving his school, family, future concerns, friends behind and selling his household items.</a:t>
            </a:r>
            <a:br>
              <a:rPr lang="az-Latn-AZ" sz="1100" b="0" dirty="0">
                <a:solidFill>
                  <a:schemeClr val="bg1"/>
                </a:solidFill>
                <a:latin typeface="Hind Vadodara" panose="020B0604020202020204" charset="0"/>
                <a:cs typeface="Hind Vadodara" panose="020B0604020202020204" charset="0"/>
              </a:rPr>
            </a:br>
            <a:br>
              <a:rPr lang="az-Latn-AZ" sz="1100" b="0" dirty="0">
                <a:solidFill>
                  <a:schemeClr val="bg1"/>
                </a:solidFill>
                <a:latin typeface="Hind Vadodara" panose="020B0604020202020204" charset="0"/>
                <a:cs typeface="Hind Vadodara" panose="020B0604020202020204" charset="0"/>
              </a:rPr>
            </a:br>
            <a:r>
              <a:rPr lang="en-US" sz="1100" b="0" dirty="0">
                <a:solidFill>
                  <a:schemeClr val="bg1"/>
                </a:solidFill>
                <a:latin typeface="Hind Vadodara" panose="020B0604020202020204" charset="0"/>
                <a:cs typeface="Hind Vadodara" panose="020B0604020202020204" charset="0"/>
              </a:rPr>
              <a:t>France, India, Iran, Netherlands, Bali, Sri Lanka, Morocco, Georgia, Russia and many more cities. The surprising thing is that he travels free of charge.</a:t>
            </a:r>
            <a:br>
              <a:rPr lang="az-Latn-AZ" sz="1100" b="0" dirty="0">
                <a:solidFill>
                  <a:schemeClr val="bg1"/>
                </a:solidFill>
                <a:latin typeface="Hind Vadodara" panose="020B0604020202020204" charset="0"/>
                <a:cs typeface="Hind Vadodara" panose="020B0604020202020204" charset="0"/>
              </a:rPr>
            </a:b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b9668e6cb3_1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b9668e6cb3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bb3da0ade1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bb3da0ade1_2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bb3da0ade1_2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bb3da0ade1_2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b9668e6cb3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b9668e6cb3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b9668e6cb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b9668e6cb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t>Today, when we want to travel from one place to another, we can easily do so by plane, train or most probably by a bus. But, do you know that it was not easy to travel distances 5-6 centruires ago. It took a long time to travel on foot, horseback, or through sea. Yet many travellers covered unbelievingly long distances. Let’s begin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bb3c99df6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bb3c99df6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Marco Polo was an Italian merchant. He travelled through Central Asia to China using the Silk Route which was in use by a large number of merchants and businessmen.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 travelled eastward, to Central Asia, Afghanistan, Tibet, and Mongolia. It took him three and a half years to reach the capital of China. If we look at the distance from Italy to China that is 5079 miles, today it would hardly take 10 hours, 33 minutes by plane.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Marco dictated his adventures to his fellow prisoner, when he was imprisoned in Europe. This way, the Europeans learnt about the postal service with a series of riders, the use of coal as a fuel, and about paper money in China.</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bb3c99df68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bb3c99df6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b9668e6cb3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b9668e6cb3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a result of Marco Polo’s adventures merchants and explorers tried to find a route to the East by sea, and one of them being Christopher Columbus.</a:t>
            </a:r>
          </a:p>
          <a:p>
            <a:pPr marL="0" lvl="0" indent="0" algn="l" rtl="0">
              <a:spcBef>
                <a:spcPts val="0"/>
              </a:spcBef>
              <a:spcAft>
                <a:spcPts val="0"/>
              </a:spcAft>
              <a:buNone/>
            </a:pPr>
            <a:r>
              <a:rPr lang="en-US" dirty="0"/>
              <a:t>He was an Italian working in Portugal, for his brother who was a mapmaker. Columbus believed that the Earth was round and that he could reach Asia by sailing westward across the Atlantic Ocean.</a:t>
            </a:r>
          </a:p>
          <a:p>
            <a:pPr marL="0" lvl="0" indent="0" algn="l" rtl="0">
              <a:spcBef>
                <a:spcPts val="0"/>
              </a:spcBef>
              <a:spcAft>
                <a:spcPts val="0"/>
              </a:spcAft>
              <a:buNone/>
            </a:pPr>
            <a:r>
              <a:rPr lang="en-US" dirty="0"/>
              <a:t>Columbus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bb3c99df68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bb3c99df68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Colubmus</a:t>
            </a:r>
            <a:r>
              <a:rPr lang="en-US" dirty="0"/>
              <a:t> died in 1506 and never realized that he had discovered a new continent. He believed that he had discovered a quick route to China and India.</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bb3c99df68_0_1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bb3c99df68_0_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 was an Italian explorer who, at the invitation of the Portuguese king, participated in several Atlantic voyages and sailed along the east coast of South America, between 1499-1502.</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Having reached the America continent, </a:t>
            </a:r>
            <a:r>
              <a:rPr lang="en-US" dirty="0" err="1"/>
              <a:t>Vecpucci</a:t>
            </a:r>
            <a:r>
              <a:rPr lang="en-US" dirty="0"/>
              <a:t> may have realized that the lands were not India or China perhaps because the people were totally different lifestyle. The difference in flora, fauna, and people may have convinced him that this was not Asia or India, but a new land mass.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bb3c99df68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bb3c99df68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p:nvPr/>
        </p:nvSpPr>
        <p:spPr>
          <a:xfrm>
            <a:off x="7637448" y="-786188"/>
            <a:ext cx="2437727" cy="1987839"/>
          </a:xfrm>
          <a:custGeom>
            <a:avLst/>
            <a:gdLst/>
            <a:ahLst/>
            <a:cxnLst/>
            <a:rect l="l" t="t" r="r" b="b"/>
            <a:pathLst>
              <a:path w="413" h="337" extrusionOk="0">
                <a:moveTo>
                  <a:pt x="362" y="163"/>
                </a:moveTo>
                <a:cubicBezTo>
                  <a:pt x="332" y="137"/>
                  <a:pt x="288" y="125"/>
                  <a:pt x="266" y="91"/>
                </a:cubicBezTo>
                <a:cubicBezTo>
                  <a:pt x="253" y="73"/>
                  <a:pt x="249" y="51"/>
                  <a:pt x="236" y="33"/>
                </a:cubicBezTo>
                <a:cubicBezTo>
                  <a:pt x="219" y="11"/>
                  <a:pt x="190" y="0"/>
                  <a:pt x="162" y="2"/>
                </a:cubicBezTo>
                <a:cubicBezTo>
                  <a:pt x="135" y="3"/>
                  <a:pt x="108" y="15"/>
                  <a:pt x="86" y="31"/>
                </a:cubicBezTo>
                <a:cubicBezTo>
                  <a:pt x="64" y="48"/>
                  <a:pt x="45" y="68"/>
                  <a:pt x="26" y="88"/>
                </a:cubicBezTo>
                <a:cubicBezTo>
                  <a:pt x="13" y="102"/>
                  <a:pt x="0" y="118"/>
                  <a:pt x="0" y="137"/>
                </a:cubicBezTo>
                <a:cubicBezTo>
                  <a:pt x="1" y="153"/>
                  <a:pt x="12" y="166"/>
                  <a:pt x="23" y="177"/>
                </a:cubicBezTo>
                <a:cubicBezTo>
                  <a:pt x="56" y="209"/>
                  <a:pt x="97" y="230"/>
                  <a:pt x="138" y="250"/>
                </a:cubicBezTo>
                <a:cubicBezTo>
                  <a:pt x="180" y="272"/>
                  <a:pt x="223" y="294"/>
                  <a:pt x="269" y="307"/>
                </a:cubicBezTo>
                <a:cubicBezTo>
                  <a:pt x="299" y="317"/>
                  <a:pt x="361" y="337"/>
                  <a:pt x="389" y="313"/>
                </a:cubicBezTo>
                <a:cubicBezTo>
                  <a:pt x="413" y="292"/>
                  <a:pt x="406" y="242"/>
                  <a:pt x="397" y="216"/>
                </a:cubicBezTo>
                <a:cubicBezTo>
                  <a:pt x="390" y="196"/>
                  <a:pt x="379" y="177"/>
                  <a:pt x="362" y="16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2"/>
          <p:cNvSpPr/>
          <p:nvPr/>
        </p:nvSpPr>
        <p:spPr>
          <a:xfrm>
            <a:off x="-523172" y="-922202"/>
            <a:ext cx="3452576" cy="2197089"/>
          </a:xfrm>
          <a:custGeom>
            <a:avLst/>
            <a:gdLst/>
            <a:ahLst/>
            <a:cxnLst/>
            <a:rect l="l" t="t" r="r" b="b"/>
            <a:pathLst>
              <a:path w="584" h="372" extrusionOk="0">
                <a:moveTo>
                  <a:pt x="47" y="324"/>
                </a:moveTo>
                <a:cubicBezTo>
                  <a:pt x="84" y="335"/>
                  <a:pt x="123" y="307"/>
                  <a:pt x="160" y="315"/>
                </a:cubicBezTo>
                <a:cubicBezTo>
                  <a:pt x="192" y="322"/>
                  <a:pt x="219" y="355"/>
                  <a:pt x="251" y="350"/>
                </a:cubicBezTo>
                <a:cubicBezTo>
                  <a:pt x="286" y="343"/>
                  <a:pt x="302" y="296"/>
                  <a:pt x="337" y="292"/>
                </a:cubicBezTo>
                <a:cubicBezTo>
                  <a:pt x="363" y="289"/>
                  <a:pt x="383" y="310"/>
                  <a:pt x="404" y="324"/>
                </a:cubicBezTo>
                <a:cubicBezTo>
                  <a:pt x="448" y="352"/>
                  <a:pt x="532" y="372"/>
                  <a:pt x="551" y="325"/>
                </a:cubicBezTo>
                <a:cubicBezTo>
                  <a:pt x="584" y="247"/>
                  <a:pt x="497" y="166"/>
                  <a:pt x="447" y="98"/>
                </a:cubicBezTo>
                <a:cubicBezTo>
                  <a:pt x="419" y="60"/>
                  <a:pt x="384" y="24"/>
                  <a:pt x="337" y="12"/>
                </a:cubicBezTo>
                <a:cubicBezTo>
                  <a:pt x="290" y="0"/>
                  <a:pt x="240" y="17"/>
                  <a:pt x="196" y="40"/>
                </a:cubicBezTo>
                <a:cubicBezTo>
                  <a:pt x="139" y="70"/>
                  <a:pt x="88" y="112"/>
                  <a:pt x="47" y="161"/>
                </a:cubicBezTo>
                <a:cubicBezTo>
                  <a:pt x="26" y="186"/>
                  <a:pt x="7" y="214"/>
                  <a:pt x="4" y="246"/>
                </a:cubicBezTo>
                <a:cubicBezTo>
                  <a:pt x="0" y="278"/>
                  <a:pt x="16" y="314"/>
                  <a:pt x="47" y="32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261611" y="3764915"/>
            <a:ext cx="2322637" cy="2720202"/>
          </a:xfrm>
          <a:custGeom>
            <a:avLst/>
            <a:gdLst/>
            <a:ahLst/>
            <a:cxnLst/>
            <a:rect l="l" t="t" r="r" b="b"/>
            <a:pathLst>
              <a:path w="393" h="459" extrusionOk="0">
                <a:moveTo>
                  <a:pt x="234" y="416"/>
                </a:moveTo>
                <a:cubicBezTo>
                  <a:pt x="228" y="397"/>
                  <a:pt x="226" y="377"/>
                  <a:pt x="217" y="359"/>
                </a:cubicBezTo>
                <a:cubicBezTo>
                  <a:pt x="201" y="329"/>
                  <a:pt x="169" y="314"/>
                  <a:pt x="137" y="303"/>
                </a:cubicBezTo>
                <a:cubicBezTo>
                  <a:pt x="106" y="292"/>
                  <a:pt x="72" y="283"/>
                  <a:pt x="47" y="261"/>
                </a:cubicBezTo>
                <a:cubicBezTo>
                  <a:pt x="25" y="242"/>
                  <a:pt x="12" y="214"/>
                  <a:pt x="6" y="185"/>
                </a:cubicBezTo>
                <a:cubicBezTo>
                  <a:pt x="0" y="156"/>
                  <a:pt x="24" y="91"/>
                  <a:pt x="47" y="73"/>
                </a:cubicBezTo>
                <a:cubicBezTo>
                  <a:pt x="143" y="0"/>
                  <a:pt x="228" y="94"/>
                  <a:pt x="320" y="171"/>
                </a:cubicBezTo>
                <a:cubicBezTo>
                  <a:pt x="393" y="234"/>
                  <a:pt x="364" y="297"/>
                  <a:pt x="347" y="329"/>
                </a:cubicBezTo>
                <a:cubicBezTo>
                  <a:pt x="327" y="363"/>
                  <a:pt x="307" y="397"/>
                  <a:pt x="287" y="432"/>
                </a:cubicBezTo>
                <a:cubicBezTo>
                  <a:pt x="281" y="443"/>
                  <a:pt x="274" y="459"/>
                  <a:pt x="259" y="453"/>
                </a:cubicBezTo>
                <a:cubicBezTo>
                  <a:pt x="246" y="448"/>
                  <a:pt x="238" y="429"/>
                  <a:pt x="234"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 name="Google Shape;12;p2"/>
          <p:cNvGrpSpPr/>
          <p:nvPr/>
        </p:nvGrpSpPr>
        <p:grpSpPr>
          <a:xfrm>
            <a:off x="1244965" y="657611"/>
            <a:ext cx="544042" cy="690513"/>
            <a:chOff x="1244965" y="657611"/>
            <a:chExt cx="544042" cy="690513"/>
          </a:xfrm>
        </p:grpSpPr>
        <p:sp>
          <p:nvSpPr>
            <p:cNvPr id="13" name="Google Shape;13;p2"/>
            <p:cNvSpPr/>
            <p:nvPr/>
          </p:nvSpPr>
          <p:spPr>
            <a:xfrm>
              <a:off x="1422822" y="730844"/>
              <a:ext cx="41849" cy="62774"/>
            </a:xfrm>
            <a:custGeom>
              <a:avLst/>
              <a:gdLst/>
              <a:ahLst/>
              <a:cxnLst/>
              <a:rect l="l" t="t" r="r" b="b"/>
              <a:pathLst>
                <a:path w="6" h="10" extrusionOk="0">
                  <a:moveTo>
                    <a:pt x="3" y="10"/>
                  </a:moveTo>
                  <a:cubicBezTo>
                    <a:pt x="2" y="10"/>
                    <a:pt x="0" y="9"/>
                    <a:pt x="0" y="8"/>
                  </a:cubicBezTo>
                  <a:cubicBezTo>
                    <a:pt x="0" y="3"/>
                    <a:pt x="0" y="3"/>
                    <a:pt x="0" y="3"/>
                  </a:cubicBezTo>
                  <a:cubicBezTo>
                    <a:pt x="0" y="1"/>
                    <a:pt x="2" y="0"/>
                    <a:pt x="3" y="0"/>
                  </a:cubicBezTo>
                  <a:cubicBezTo>
                    <a:pt x="5" y="0"/>
                    <a:pt x="6" y="1"/>
                    <a:pt x="6" y="3"/>
                  </a:cubicBezTo>
                  <a:cubicBezTo>
                    <a:pt x="6" y="8"/>
                    <a:pt x="6" y="8"/>
                    <a:pt x="6" y="8"/>
                  </a:cubicBezTo>
                  <a:cubicBezTo>
                    <a:pt x="6" y="9"/>
                    <a:pt x="5" y="10"/>
                    <a:pt x="3" y="1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1527445" y="678536"/>
              <a:ext cx="41849" cy="83699"/>
            </a:xfrm>
            <a:custGeom>
              <a:avLst/>
              <a:gdLst/>
              <a:ahLst/>
              <a:cxnLst/>
              <a:rect l="l" t="t" r="r" b="b"/>
              <a:pathLst>
                <a:path w="6" h="13" extrusionOk="0">
                  <a:moveTo>
                    <a:pt x="3" y="13"/>
                  </a:moveTo>
                  <a:cubicBezTo>
                    <a:pt x="2" y="13"/>
                    <a:pt x="0" y="12"/>
                    <a:pt x="0" y="10"/>
                  </a:cubicBezTo>
                  <a:cubicBezTo>
                    <a:pt x="0" y="3"/>
                    <a:pt x="0" y="3"/>
                    <a:pt x="0" y="3"/>
                  </a:cubicBezTo>
                  <a:cubicBezTo>
                    <a:pt x="0" y="1"/>
                    <a:pt x="2" y="0"/>
                    <a:pt x="3" y="0"/>
                  </a:cubicBezTo>
                  <a:cubicBezTo>
                    <a:pt x="5" y="0"/>
                    <a:pt x="6" y="1"/>
                    <a:pt x="6" y="3"/>
                  </a:cubicBezTo>
                  <a:cubicBezTo>
                    <a:pt x="6" y="10"/>
                    <a:pt x="6" y="10"/>
                    <a:pt x="6" y="10"/>
                  </a:cubicBezTo>
                  <a:cubicBezTo>
                    <a:pt x="6" y="12"/>
                    <a:pt x="5" y="13"/>
                    <a:pt x="3" y="1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1506521" y="845933"/>
              <a:ext cx="31390" cy="83698"/>
            </a:xfrm>
            <a:custGeom>
              <a:avLst/>
              <a:gdLst/>
              <a:ahLst/>
              <a:cxnLst/>
              <a:rect l="l" t="t" r="r" b="b"/>
              <a:pathLst>
                <a:path w="6" h="14" extrusionOk="0">
                  <a:moveTo>
                    <a:pt x="3" y="14"/>
                  </a:moveTo>
                  <a:cubicBezTo>
                    <a:pt x="2" y="14"/>
                    <a:pt x="0" y="13"/>
                    <a:pt x="0" y="12"/>
                  </a:cubicBezTo>
                  <a:cubicBezTo>
                    <a:pt x="0" y="3"/>
                    <a:pt x="0" y="3"/>
                    <a:pt x="0" y="3"/>
                  </a:cubicBezTo>
                  <a:cubicBezTo>
                    <a:pt x="0" y="2"/>
                    <a:pt x="2" y="0"/>
                    <a:pt x="3" y="0"/>
                  </a:cubicBezTo>
                  <a:cubicBezTo>
                    <a:pt x="5" y="0"/>
                    <a:pt x="6" y="2"/>
                    <a:pt x="6" y="3"/>
                  </a:cubicBezTo>
                  <a:cubicBezTo>
                    <a:pt x="6" y="12"/>
                    <a:pt x="6" y="12"/>
                    <a:pt x="6" y="12"/>
                  </a:cubicBezTo>
                  <a:cubicBezTo>
                    <a:pt x="6" y="13"/>
                    <a:pt x="5" y="14"/>
                    <a:pt x="3"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1391438" y="856391"/>
              <a:ext cx="31390" cy="62774"/>
            </a:xfrm>
            <a:custGeom>
              <a:avLst/>
              <a:gdLst/>
              <a:ahLst/>
              <a:cxnLst/>
              <a:rect l="l" t="t" r="r" b="b"/>
              <a:pathLst>
                <a:path w="5" h="9" extrusionOk="0">
                  <a:moveTo>
                    <a:pt x="2" y="9"/>
                  </a:moveTo>
                  <a:cubicBezTo>
                    <a:pt x="1" y="9"/>
                    <a:pt x="0" y="8"/>
                    <a:pt x="0" y="7"/>
                  </a:cubicBezTo>
                  <a:cubicBezTo>
                    <a:pt x="0" y="3"/>
                    <a:pt x="0" y="3"/>
                    <a:pt x="0" y="3"/>
                  </a:cubicBezTo>
                  <a:cubicBezTo>
                    <a:pt x="0" y="1"/>
                    <a:pt x="1" y="0"/>
                    <a:pt x="2" y="0"/>
                  </a:cubicBezTo>
                  <a:cubicBezTo>
                    <a:pt x="4" y="0"/>
                    <a:pt x="5" y="1"/>
                    <a:pt x="5" y="3"/>
                  </a:cubicBezTo>
                  <a:cubicBezTo>
                    <a:pt x="5" y="7"/>
                    <a:pt x="5" y="7"/>
                    <a:pt x="5" y="7"/>
                  </a:cubicBezTo>
                  <a:cubicBezTo>
                    <a:pt x="5" y="8"/>
                    <a:pt x="4" y="9"/>
                    <a:pt x="2"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1663459" y="856391"/>
              <a:ext cx="41849" cy="83699"/>
            </a:xfrm>
            <a:custGeom>
              <a:avLst/>
              <a:gdLst/>
              <a:ahLst/>
              <a:cxnLst/>
              <a:rect l="l" t="t" r="r" b="b"/>
              <a:pathLst>
                <a:path w="6" h="15" extrusionOk="0">
                  <a:moveTo>
                    <a:pt x="4" y="15"/>
                  </a:moveTo>
                  <a:cubicBezTo>
                    <a:pt x="2" y="15"/>
                    <a:pt x="1" y="14"/>
                    <a:pt x="1" y="12"/>
                  </a:cubicBezTo>
                  <a:cubicBezTo>
                    <a:pt x="0" y="3"/>
                    <a:pt x="0" y="3"/>
                    <a:pt x="0" y="3"/>
                  </a:cubicBezTo>
                  <a:cubicBezTo>
                    <a:pt x="0" y="1"/>
                    <a:pt x="1" y="0"/>
                    <a:pt x="2" y="0"/>
                  </a:cubicBezTo>
                  <a:cubicBezTo>
                    <a:pt x="4" y="0"/>
                    <a:pt x="5" y="1"/>
                    <a:pt x="5" y="2"/>
                  </a:cubicBezTo>
                  <a:cubicBezTo>
                    <a:pt x="6" y="12"/>
                    <a:pt x="6" y="12"/>
                    <a:pt x="6" y="12"/>
                  </a:cubicBezTo>
                  <a:cubicBezTo>
                    <a:pt x="6" y="13"/>
                    <a:pt x="5" y="15"/>
                    <a:pt x="4" y="15"/>
                  </a:cubicBezTo>
                  <a:cubicBezTo>
                    <a:pt x="4" y="15"/>
                    <a:pt x="4" y="15"/>
                    <a:pt x="4" y="1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1621610" y="1034255"/>
              <a:ext cx="41849" cy="83699"/>
            </a:xfrm>
            <a:custGeom>
              <a:avLst/>
              <a:gdLst/>
              <a:ahLst/>
              <a:cxnLst/>
              <a:rect l="l" t="t" r="r" b="b"/>
              <a:pathLst>
                <a:path w="6" h="15" extrusionOk="0">
                  <a:moveTo>
                    <a:pt x="3" y="15"/>
                  </a:moveTo>
                  <a:cubicBezTo>
                    <a:pt x="1" y="15"/>
                    <a:pt x="0" y="14"/>
                    <a:pt x="0" y="12"/>
                  </a:cubicBezTo>
                  <a:cubicBezTo>
                    <a:pt x="0" y="3"/>
                    <a:pt x="0" y="3"/>
                    <a:pt x="0" y="3"/>
                  </a:cubicBezTo>
                  <a:cubicBezTo>
                    <a:pt x="0" y="1"/>
                    <a:pt x="1" y="0"/>
                    <a:pt x="3" y="0"/>
                  </a:cubicBezTo>
                  <a:cubicBezTo>
                    <a:pt x="4" y="0"/>
                    <a:pt x="6" y="1"/>
                    <a:pt x="6" y="3"/>
                  </a:cubicBezTo>
                  <a:cubicBezTo>
                    <a:pt x="6" y="12"/>
                    <a:pt x="6" y="12"/>
                    <a:pt x="6" y="12"/>
                  </a:cubicBezTo>
                  <a:cubicBezTo>
                    <a:pt x="6" y="14"/>
                    <a:pt x="4" y="15"/>
                    <a:pt x="3" y="1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1506521" y="1023788"/>
              <a:ext cx="41849" cy="83698"/>
            </a:xfrm>
            <a:custGeom>
              <a:avLst/>
              <a:gdLst/>
              <a:ahLst/>
              <a:cxnLst/>
              <a:rect l="l" t="t" r="r" b="b"/>
              <a:pathLst>
                <a:path w="7" h="14" extrusionOk="0">
                  <a:moveTo>
                    <a:pt x="3" y="14"/>
                  </a:moveTo>
                  <a:cubicBezTo>
                    <a:pt x="3" y="14"/>
                    <a:pt x="3" y="14"/>
                    <a:pt x="3" y="14"/>
                  </a:cubicBezTo>
                  <a:cubicBezTo>
                    <a:pt x="1" y="14"/>
                    <a:pt x="0" y="12"/>
                    <a:pt x="0" y="11"/>
                  </a:cubicBezTo>
                  <a:cubicBezTo>
                    <a:pt x="1" y="2"/>
                    <a:pt x="1" y="2"/>
                    <a:pt x="1" y="2"/>
                  </a:cubicBezTo>
                  <a:cubicBezTo>
                    <a:pt x="1" y="1"/>
                    <a:pt x="3" y="0"/>
                    <a:pt x="4" y="0"/>
                  </a:cubicBezTo>
                  <a:cubicBezTo>
                    <a:pt x="6" y="0"/>
                    <a:pt x="7" y="1"/>
                    <a:pt x="7" y="3"/>
                  </a:cubicBezTo>
                  <a:cubicBezTo>
                    <a:pt x="6" y="11"/>
                    <a:pt x="6" y="11"/>
                    <a:pt x="6" y="11"/>
                  </a:cubicBezTo>
                  <a:cubicBezTo>
                    <a:pt x="6" y="13"/>
                    <a:pt x="4" y="14"/>
                    <a:pt x="3"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a:off x="1652993" y="657611"/>
              <a:ext cx="31390" cy="94164"/>
            </a:xfrm>
            <a:custGeom>
              <a:avLst/>
              <a:gdLst/>
              <a:ahLst/>
              <a:cxnLst/>
              <a:rect l="l" t="t" r="r" b="b"/>
              <a:pathLst>
                <a:path w="5" h="16" extrusionOk="0">
                  <a:moveTo>
                    <a:pt x="2" y="16"/>
                  </a:moveTo>
                  <a:cubicBezTo>
                    <a:pt x="1" y="16"/>
                    <a:pt x="0" y="15"/>
                    <a:pt x="0" y="14"/>
                  </a:cubicBezTo>
                  <a:cubicBezTo>
                    <a:pt x="0" y="3"/>
                    <a:pt x="0" y="3"/>
                    <a:pt x="0" y="3"/>
                  </a:cubicBezTo>
                  <a:cubicBezTo>
                    <a:pt x="0" y="2"/>
                    <a:pt x="1" y="0"/>
                    <a:pt x="2" y="0"/>
                  </a:cubicBezTo>
                  <a:cubicBezTo>
                    <a:pt x="4" y="0"/>
                    <a:pt x="5" y="2"/>
                    <a:pt x="5" y="3"/>
                  </a:cubicBezTo>
                  <a:cubicBezTo>
                    <a:pt x="5" y="14"/>
                    <a:pt x="5" y="14"/>
                    <a:pt x="5" y="14"/>
                  </a:cubicBezTo>
                  <a:cubicBezTo>
                    <a:pt x="5" y="15"/>
                    <a:pt x="4" y="16"/>
                    <a:pt x="2"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2"/>
            <p:cNvSpPr/>
            <p:nvPr/>
          </p:nvSpPr>
          <p:spPr>
            <a:xfrm>
              <a:off x="1370513" y="1002864"/>
              <a:ext cx="41849" cy="73239"/>
            </a:xfrm>
            <a:custGeom>
              <a:avLst/>
              <a:gdLst/>
              <a:ahLst/>
              <a:cxnLst/>
              <a:rect l="l" t="t" r="r" b="b"/>
              <a:pathLst>
                <a:path w="6" h="13" extrusionOk="0">
                  <a:moveTo>
                    <a:pt x="3" y="13"/>
                  </a:moveTo>
                  <a:cubicBezTo>
                    <a:pt x="2" y="13"/>
                    <a:pt x="1" y="12"/>
                    <a:pt x="1" y="11"/>
                  </a:cubicBezTo>
                  <a:cubicBezTo>
                    <a:pt x="0" y="3"/>
                    <a:pt x="0" y="3"/>
                    <a:pt x="0" y="3"/>
                  </a:cubicBezTo>
                  <a:cubicBezTo>
                    <a:pt x="0" y="2"/>
                    <a:pt x="1" y="0"/>
                    <a:pt x="2" y="0"/>
                  </a:cubicBezTo>
                  <a:cubicBezTo>
                    <a:pt x="4" y="0"/>
                    <a:pt x="5" y="1"/>
                    <a:pt x="5" y="3"/>
                  </a:cubicBezTo>
                  <a:cubicBezTo>
                    <a:pt x="6" y="10"/>
                    <a:pt x="6" y="10"/>
                    <a:pt x="6" y="10"/>
                  </a:cubicBezTo>
                  <a:cubicBezTo>
                    <a:pt x="6" y="12"/>
                    <a:pt x="5" y="13"/>
                    <a:pt x="4" y="13"/>
                  </a:cubicBezTo>
                  <a:cubicBezTo>
                    <a:pt x="4" y="13"/>
                    <a:pt x="3" y="13"/>
                    <a:pt x="3" y="1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1244965" y="919165"/>
              <a:ext cx="31390" cy="73239"/>
            </a:xfrm>
            <a:custGeom>
              <a:avLst/>
              <a:gdLst/>
              <a:ahLst/>
              <a:cxnLst/>
              <a:rect l="l" t="t" r="r" b="b"/>
              <a:pathLst>
                <a:path w="5" h="13" extrusionOk="0">
                  <a:moveTo>
                    <a:pt x="3" y="13"/>
                  </a:moveTo>
                  <a:cubicBezTo>
                    <a:pt x="1" y="13"/>
                    <a:pt x="0" y="12"/>
                    <a:pt x="0" y="10"/>
                  </a:cubicBezTo>
                  <a:cubicBezTo>
                    <a:pt x="0" y="2"/>
                    <a:pt x="0" y="2"/>
                    <a:pt x="0" y="2"/>
                  </a:cubicBezTo>
                  <a:cubicBezTo>
                    <a:pt x="0" y="1"/>
                    <a:pt x="1" y="0"/>
                    <a:pt x="3" y="0"/>
                  </a:cubicBezTo>
                  <a:cubicBezTo>
                    <a:pt x="4" y="0"/>
                    <a:pt x="5" y="1"/>
                    <a:pt x="5" y="2"/>
                  </a:cubicBezTo>
                  <a:cubicBezTo>
                    <a:pt x="5" y="10"/>
                    <a:pt x="5" y="10"/>
                    <a:pt x="5" y="10"/>
                  </a:cubicBezTo>
                  <a:cubicBezTo>
                    <a:pt x="5" y="12"/>
                    <a:pt x="4" y="13"/>
                    <a:pt x="3" y="1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1506521" y="1180727"/>
              <a:ext cx="41849" cy="83699"/>
            </a:xfrm>
            <a:custGeom>
              <a:avLst/>
              <a:gdLst/>
              <a:ahLst/>
              <a:cxnLst/>
              <a:rect l="l" t="t" r="r" b="b"/>
              <a:pathLst>
                <a:path w="7" h="15" extrusionOk="0">
                  <a:moveTo>
                    <a:pt x="4" y="15"/>
                  </a:moveTo>
                  <a:cubicBezTo>
                    <a:pt x="2" y="15"/>
                    <a:pt x="1" y="14"/>
                    <a:pt x="1" y="12"/>
                  </a:cubicBezTo>
                  <a:cubicBezTo>
                    <a:pt x="0" y="3"/>
                    <a:pt x="0" y="3"/>
                    <a:pt x="0" y="3"/>
                  </a:cubicBezTo>
                  <a:cubicBezTo>
                    <a:pt x="0" y="2"/>
                    <a:pt x="1" y="0"/>
                    <a:pt x="3" y="0"/>
                  </a:cubicBezTo>
                  <a:cubicBezTo>
                    <a:pt x="4" y="0"/>
                    <a:pt x="5" y="1"/>
                    <a:pt x="6" y="3"/>
                  </a:cubicBezTo>
                  <a:cubicBezTo>
                    <a:pt x="6" y="12"/>
                    <a:pt x="6" y="12"/>
                    <a:pt x="6" y="12"/>
                  </a:cubicBezTo>
                  <a:cubicBezTo>
                    <a:pt x="7" y="13"/>
                    <a:pt x="6" y="14"/>
                    <a:pt x="4" y="15"/>
                  </a:cubicBezTo>
                  <a:cubicBezTo>
                    <a:pt x="4" y="15"/>
                    <a:pt x="4" y="15"/>
                    <a:pt x="4" y="1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1736692" y="929631"/>
              <a:ext cx="31390" cy="83698"/>
            </a:xfrm>
            <a:custGeom>
              <a:avLst/>
              <a:gdLst/>
              <a:ahLst/>
              <a:cxnLst/>
              <a:rect l="l" t="t" r="r" b="b"/>
              <a:pathLst>
                <a:path w="6" h="14" extrusionOk="0">
                  <a:moveTo>
                    <a:pt x="3" y="14"/>
                  </a:moveTo>
                  <a:cubicBezTo>
                    <a:pt x="2" y="14"/>
                    <a:pt x="1" y="13"/>
                    <a:pt x="1" y="12"/>
                  </a:cubicBezTo>
                  <a:cubicBezTo>
                    <a:pt x="0" y="3"/>
                    <a:pt x="0" y="3"/>
                    <a:pt x="0" y="3"/>
                  </a:cubicBezTo>
                  <a:cubicBezTo>
                    <a:pt x="0" y="1"/>
                    <a:pt x="1" y="0"/>
                    <a:pt x="3" y="0"/>
                  </a:cubicBezTo>
                  <a:cubicBezTo>
                    <a:pt x="4" y="0"/>
                    <a:pt x="6" y="1"/>
                    <a:pt x="6" y="3"/>
                  </a:cubicBezTo>
                  <a:cubicBezTo>
                    <a:pt x="6" y="12"/>
                    <a:pt x="6" y="12"/>
                    <a:pt x="6" y="12"/>
                  </a:cubicBezTo>
                  <a:cubicBezTo>
                    <a:pt x="6" y="13"/>
                    <a:pt x="5" y="14"/>
                    <a:pt x="4" y="14"/>
                  </a:cubicBezTo>
                  <a:cubicBezTo>
                    <a:pt x="3" y="14"/>
                    <a:pt x="3" y="14"/>
                    <a:pt x="3"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663459" y="1149336"/>
              <a:ext cx="31390" cy="62774"/>
            </a:xfrm>
            <a:custGeom>
              <a:avLst/>
              <a:gdLst/>
              <a:ahLst/>
              <a:cxnLst/>
              <a:rect l="l" t="t" r="r" b="b"/>
              <a:pathLst>
                <a:path w="5" h="11" extrusionOk="0">
                  <a:moveTo>
                    <a:pt x="2" y="11"/>
                  </a:moveTo>
                  <a:cubicBezTo>
                    <a:pt x="1" y="11"/>
                    <a:pt x="0" y="10"/>
                    <a:pt x="0" y="8"/>
                  </a:cubicBezTo>
                  <a:cubicBezTo>
                    <a:pt x="0" y="3"/>
                    <a:pt x="0" y="3"/>
                    <a:pt x="0" y="3"/>
                  </a:cubicBezTo>
                  <a:cubicBezTo>
                    <a:pt x="0" y="1"/>
                    <a:pt x="1" y="0"/>
                    <a:pt x="2" y="0"/>
                  </a:cubicBezTo>
                  <a:cubicBezTo>
                    <a:pt x="4" y="0"/>
                    <a:pt x="5" y="1"/>
                    <a:pt x="5" y="3"/>
                  </a:cubicBezTo>
                  <a:cubicBezTo>
                    <a:pt x="5" y="8"/>
                    <a:pt x="5" y="8"/>
                    <a:pt x="5" y="8"/>
                  </a:cubicBezTo>
                  <a:cubicBezTo>
                    <a:pt x="5" y="10"/>
                    <a:pt x="4" y="11"/>
                    <a:pt x="2"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1579760" y="1285350"/>
              <a:ext cx="41849" cy="62774"/>
            </a:xfrm>
            <a:custGeom>
              <a:avLst/>
              <a:gdLst/>
              <a:ahLst/>
              <a:cxnLst/>
              <a:rect l="l" t="t" r="r" b="b"/>
              <a:pathLst>
                <a:path w="7" h="11" extrusionOk="0">
                  <a:moveTo>
                    <a:pt x="4" y="11"/>
                  </a:moveTo>
                  <a:cubicBezTo>
                    <a:pt x="3" y="11"/>
                    <a:pt x="2" y="10"/>
                    <a:pt x="1" y="9"/>
                  </a:cubicBezTo>
                  <a:cubicBezTo>
                    <a:pt x="0" y="3"/>
                    <a:pt x="0" y="3"/>
                    <a:pt x="0" y="3"/>
                  </a:cubicBezTo>
                  <a:cubicBezTo>
                    <a:pt x="0" y="2"/>
                    <a:pt x="1" y="0"/>
                    <a:pt x="2" y="0"/>
                  </a:cubicBezTo>
                  <a:cubicBezTo>
                    <a:pt x="3" y="0"/>
                    <a:pt x="5" y="0"/>
                    <a:pt x="5" y="2"/>
                  </a:cubicBezTo>
                  <a:cubicBezTo>
                    <a:pt x="7" y="8"/>
                    <a:pt x="7" y="8"/>
                    <a:pt x="7" y="8"/>
                  </a:cubicBezTo>
                  <a:cubicBezTo>
                    <a:pt x="7" y="9"/>
                    <a:pt x="6" y="11"/>
                    <a:pt x="5" y="11"/>
                  </a:cubicBezTo>
                  <a:cubicBezTo>
                    <a:pt x="4" y="11"/>
                    <a:pt x="4" y="11"/>
                    <a:pt x="4"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1349589" y="1159802"/>
              <a:ext cx="31390" cy="94164"/>
            </a:xfrm>
            <a:custGeom>
              <a:avLst/>
              <a:gdLst/>
              <a:ahLst/>
              <a:cxnLst/>
              <a:rect l="l" t="t" r="r" b="b"/>
              <a:pathLst>
                <a:path w="6" h="16" extrusionOk="0">
                  <a:moveTo>
                    <a:pt x="3" y="16"/>
                  </a:moveTo>
                  <a:cubicBezTo>
                    <a:pt x="1" y="16"/>
                    <a:pt x="0" y="15"/>
                    <a:pt x="0" y="14"/>
                  </a:cubicBezTo>
                  <a:cubicBezTo>
                    <a:pt x="0" y="3"/>
                    <a:pt x="0" y="3"/>
                    <a:pt x="0" y="3"/>
                  </a:cubicBezTo>
                  <a:cubicBezTo>
                    <a:pt x="0" y="1"/>
                    <a:pt x="1" y="0"/>
                    <a:pt x="3" y="0"/>
                  </a:cubicBezTo>
                  <a:cubicBezTo>
                    <a:pt x="4" y="0"/>
                    <a:pt x="6" y="1"/>
                    <a:pt x="6" y="3"/>
                  </a:cubicBezTo>
                  <a:cubicBezTo>
                    <a:pt x="6" y="14"/>
                    <a:pt x="6" y="14"/>
                    <a:pt x="6" y="14"/>
                  </a:cubicBezTo>
                  <a:cubicBezTo>
                    <a:pt x="6" y="15"/>
                    <a:pt x="4" y="16"/>
                    <a:pt x="3"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1747158" y="762234"/>
              <a:ext cx="41849" cy="83698"/>
            </a:xfrm>
            <a:custGeom>
              <a:avLst/>
              <a:gdLst/>
              <a:ahLst/>
              <a:cxnLst/>
              <a:rect l="l" t="t" r="r" b="b"/>
              <a:pathLst>
                <a:path w="6" h="14" extrusionOk="0">
                  <a:moveTo>
                    <a:pt x="3" y="14"/>
                  </a:moveTo>
                  <a:cubicBezTo>
                    <a:pt x="2" y="14"/>
                    <a:pt x="0" y="13"/>
                    <a:pt x="0" y="12"/>
                  </a:cubicBezTo>
                  <a:cubicBezTo>
                    <a:pt x="0" y="2"/>
                    <a:pt x="0" y="2"/>
                    <a:pt x="0" y="2"/>
                  </a:cubicBezTo>
                  <a:cubicBezTo>
                    <a:pt x="0" y="1"/>
                    <a:pt x="1" y="0"/>
                    <a:pt x="3" y="0"/>
                  </a:cubicBezTo>
                  <a:cubicBezTo>
                    <a:pt x="4" y="0"/>
                    <a:pt x="6" y="1"/>
                    <a:pt x="6" y="2"/>
                  </a:cubicBezTo>
                  <a:cubicBezTo>
                    <a:pt x="6" y="12"/>
                    <a:pt x="6" y="12"/>
                    <a:pt x="6" y="12"/>
                  </a:cubicBezTo>
                  <a:cubicBezTo>
                    <a:pt x="6" y="13"/>
                    <a:pt x="5" y="14"/>
                    <a:pt x="3" y="14"/>
                  </a:cubicBezTo>
                  <a:cubicBezTo>
                    <a:pt x="3" y="14"/>
                    <a:pt x="3" y="14"/>
                    <a:pt x="3"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2"/>
          <p:cNvGrpSpPr/>
          <p:nvPr/>
        </p:nvGrpSpPr>
        <p:grpSpPr>
          <a:xfrm>
            <a:off x="7993167" y="-158449"/>
            <a:ext cx="1475191" cy="1506573"/>
            <a:chOff x="7993167" y="-158449"/>
            <a:chExt cx="1475191" cy="1506573"/>
          </a:xfrm>
        </p:grpSpPr>
        <p:sp>
          <p:nvSpPr>
            <p:cNvPr id="30" name="Google Shape;30;p2"/>
            <p:cNvSpPr/>
            <p:nvPr/>
          </p:nvSpPr>
          <p:spPr>
            <a:xfrm>
              <a:off x="7993167" y="-158449"/>
              <a:ext cx="1475191" cy="1464724"/>
            </a:xfrm>
            <a:custGeom>
              <a:avLst/>
              <a:gdLst/>
              <a:ahLst/>
              <a:cxnLst/>
              <a:rect l="l" t="t" r="r" b="b"/>
              <a:pathLst>
                <a:path w="249" h="247" extrusionOk="0">
                  <a:moveTo>
                    <a:pt x="244" y="246"/>
                  </a:moveTo>
                  <a:cubicBezTo>
                    <a:pt x="248" y="232"/>
                    <a:pt x="239" y="218"/>
                    <a:pt x="228" y="210"/>
                  </a:cubicBezTo>
                  <a:cubicBezTo>
                    <a:pt x="219" y="203"/>
                    <a:pt x="209" y="199"/>
                    <a:pt x="199" y="196"/>
                  </a:cubicBezTo>
                  <a:cubicBezTo>
                    <a:pt x="196" y="194"/>
                    <a:pt x="192" y="193"/>
                    <a:pt x="189" y="192"/>
                  </a:cubicBezTo>
                  <a:cubicBezTo>
                    <a:pt x="172" y="184"/>
                    <a:pt x="162" y="176"/>
                    <a:pt x="156" y="165"/>
                  </a:cubicBezTo>
                  <a:cubicBezTo>
                    <a:pt x="153" y="160"/>
                    <a:pt x="152" y="153"/>
                    <a:pt x="151" y="147"/>
                  </a:cubicBezTo>
                  <a:cubicBezTo>
                    <a:pt x="149" y="139"/>
                    <a:pt x="147" y="131"/>
                    <a:pt x="142" y="125"/>
                  </a:cubicBezTo>
                  <a:cubicBezTo>
                    <a:pt x="133" y="113"/>
                    <a:pt x="115" y="111"/>
                    <a:pt x="101" y="109"/>
                  </a:cubicBezTo>
                  <a:cubicBezTo>
                    <a:pt x="85" y="107"/>
                    <a:pt x="68" y="103"/>
                    <a:pt x="61" y="90"/>
                  </a:cubicBezTo>
                  <a:cubicBezTo>
                    <a:pt x="57" y="83"/>
                    <a:pt x="56" y="75"/>
                    <a:pt x="56" y="68"/>
                  </a:cubicBezTo>
                  <a:cubicBezTo>
                    <a:pt x="56" y="65"/>
                    <a:pt x="56" y="62"/>
                    <a:pt x="55" y="60"/>
                  </a:cubicBezTo>
                  <a:cubicBezTo>
                    <a:pt x="52" y="31"/>
                    <a:pt x="28" y="6"/>
                    <a:pt x="0" y="1"/>
                  </a:cubicBezTo>
                  <a:cubicBezTo>
                    <a:pt x="0" y="0"/>
                    <a:pt x="0" y="0"/>
                    <a:pt x="0" y="0"/>
                  </a:cubicBezTo>
                  <a:cubicBezTo>
                    <a:pt x="29" y="5"/>
                    <a:pt x="52" y="31"/>
                    <a:pt x="56" y="60"/>
                  </a:cubicBezTo>
                  <a:cubicBezTo>
                    <a:pt x="56" y="62"/>
                    <a:pt x="57" y="65"/>
                    <a:pt x="57" y="68"/>
                  </a:cubicBezTo>
                  <a:cubicBezTo>
                    <a:pt x="57" y="75"/>
                    <a:pt x="58" y="83"/>
                    <a:pt x="62" y="89"/>
                  </a:cubicBezTo>
                  <a:cubicBezTo>
                    <a:pt x="69" y="103"/>
                    <a:pt x="86" y="106"/>
                    <a:pt x="101" y="108"/>
                  </a:cubicBezTo>
                  <a:cubicBezTo>
                    <a:pt x="116" y="110"/>
                    <a:pt x="134" y="112"/>
                    <a:pt x="143" y="125"/>
                  </a:cubicBezTo>
                  <a:cubicBezTo>
                    <a:pt x="148" y="131"/>
                    <a:pt x="150" y="139"/>
                    <a:pt x="152" y="147"/>
                  </a:cubicBezTo>
                  <a:cubicBezTo>
                    <a:pt x="153" y="153"/>
                    <a:pt x="154" y="159"/>
                    <a:pt x="157" y="165"/>
                  </a:cubicBezTo>
                  <a:cubicBezTo>
                    <a:pt x="162" y="175"/>
                    <a:pt x="173" y="184"/>
                    <a:pt x="190" y="191"/>
                  </a:cubicBezTo>
                  <a:cubicBezTo>
                    <a:pt x="193" y="192"/>
                    <a:pt x="196" y="194"/>
                    <a:pt x="199" y="195"/>
                  </a:cubicBezTo>
                  <a:cubicBezTo>
                    <a:pt x="209" y="199"/>
                    <a:pt x="220" y="203"/>
                    <a:pt x="228" y="209"/>
                  </a:cubicBezTo>
                  <a:cubicBezTo>
                    <a:pt x="239" y="217"/>
                    <a:pt x="249" y="232"/>
                    <a:pt x="245" y="247"/>
                  </a:cubicBezTo>
                  <a:lnTo>
                    <a:pt x="244" y="2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2"/>
            <p:cNvSpPr/>
            <p:nvPr/>
          </p:nvSpPr>
          <p:spPr>
            <a:xfrm>
              <a:off x="8003634" y="-95675"/>
              <a:ext cx="1360101" cy="1224092"/>
            </a:xfrm>
            <a:custGeom>
              <a:avLst/>
              <a:gdLst/>
              <a:ahLst/>
              <a:cxnLst/>
              <a:rect l="l" t="t" r="r" b="b"/>
              <a:pathLst>
                <a:path w="231" h="206" extrusionOk="0">
                  <a:moveTo>
                    <a:pt x="200" y="200"/>
                  </a:moveTo>
                  <a:cubicBezTo>
                    <a:pt x="175" y="191"/>
                    <a:pt x="154" y="171"/>
                    <a:pt x="146" y="146"/>
                  </a:cubicBezTo>
                  <a:cubicBezTo>
                    <a:pt x="145" y="144"/>
                    <a:pt x="145" y="142"/>
                    <a:pt x="144" y="140"/>
                  </a:cubicBezTo>
                  <a:cubicBezTo>
                    <a:pt x="142" y="133"/>
                    <a:pt x="140" y="127"/>
                    <a:pt x="137" y="122"/>
                  </a:cubicBezTo>
                  <a:cubicBezTo>
                    <a:pt x="128" y="111"/>
                    <a:pt x="113" y="107"/>
                    <a:pt x="99" y="106"/>
                  </a:cubicBezTo>
                  <a:cubicBezTo>
                    <a:pt x="96" y="106"/>
                    <a:pt x="96" y="106"/>
                    <a:pt x="96" y="106"/>
                  </a:cubicBezTo>
                  <a:cubicBezTo>
                    <a:pt x="83" y="104"/>
                    <a:pt x="69" y="103"/>
                    <a:pt x="59" y="94"/>
                  </a:cubicBezTo>
                  <a:cubicBezTo>
                    <a:pt x="48" y="85"/>
                    <a:pt x="44" y="71"/>
                    <a:pt x="42" y="59"/>
                  </a:cubicBezTo>
                  <a:cubicBezTo>
                    <a:pt x="42" y="57"/>
                    <a:pt x="41" y="54"/>
                    <a:pt x="41" y="52"/>
                  </a:cubicBezTo>
                  <a:cubicBezTo>
                    <a:pt x="39" y="42"/>
                    <a:pt x="37" y="31"/>
                    <a:pt x="32" y="22"/>
                  </a:cubicBezTo>
                  <a:cubicBezTo>
                    <a:pt x="26" y="11"/>
                    <a:pt x="13" y="1"/>
                    <a:pt x="1" y="4"/>
                  </a:cubicBezTo>
                  <a:cubicBezTo>
                    <a:pt x="0" y="4"/>
                    <a:pt x="0" y="4"/>
                    <a:pt x="0" y="4"/>
                  </a:cubicBezTo>
                  <a:cubicBezTo>
                    <a:pt x="14" y="0"/>
                    <a:pt x="27" y="10"/>
                    <a:pt x="33" y="21"/>
                  </a:cubicBezTo>
                  <a:cubicBezTo>
                    <a:pt x="38" y="31"/>
                    <a:pt x="40" y="41"/>
                    <a:pt x="42" y="52"/>
                  </a:cubicBezTo>
                  <a:cubicBezTo>
                    <a:pt x="42" y="54"/>
                    <a:pt x="42" y="57"/>
                    <a:pt x="43" y="59"/>
                  </a:cubicBezTo>
                  <a:cubicBezTo>
                    <a:pt x="45" y="71"/>
                    <a:pt x="49" y="85"/>
                    <a:pt x="59" y="94"/>
                  </a:cubicBezTo>
                  <a:cubicBezTo>
                    <a:pt x="69" y="102"/>
                    <a:pt x="83" y="103"/>
                    <a:pt x="96" y="105"/>
                  </a:cubicBezTo>
                  <a:cubicBezTo>
                    <a:pt x="99" y="105"/>
                    <a:pt x="99" y="105"/>
                    <a:pt x="99" y="105"/>
                  </a:cubicBezTo>
                  <a:cubicBezTo>
                    <a:pt x="113" y="107"/>
                    <a:pt x="129" y="110"/>
                    <a:pt x="137" y="121"/>
                  </a:cubicBezTo>
                  <a:cubicBezTo>
                    <a:pt x="141" y="127"/>
                    <a:pt x="143" y="133"/>
                    <a:pt x="145" y="139"/>
                  </a:cubicBezTo>
                  <a:cubicBezTo>
                    <a:pt x="145" y="141"/>
                    <a:pt x="146" y="143"/>
                    <a:pt x="147" y="145"/>
                  </a:cubicBezTo>
                  <a:cubicBezTo>
                    <a:pt x="158" y="180"/>
                    <a:pt x="195" y="206"/>
                    <a:pt x="231" y="204"/>
                  </a:cubicBezTo>
                  <a:cubicBezTo>
                    <a:pt x="231" y="205"/>
                    <a:pt x="231" y="205"/>
                    <a:pt x="231" y="205"/>
                  </a:cubicBezTo>
                  <a:cubicBezTo>
                    <a:pt x="221" y="206"/>
                    <a:pt x="210" y="204"/>
                    <a:pt x="200" y="2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a:off x="8422127" y="1274884"/>
              <a:ext cx="31390" cy="52315"/>
            </a:xfrm>
            <a:custGeom>
              <a:avLst/>
              <a:gdLst/>
              <a:ahLst/>
              <a:cxnLst/>
              <a:rect l="l" t="t" r="r" b="b"/>
              <a:pathLst>
                <a:path w="6" h="9" extrusionOk="0">
                  <a:moveTo>
                    <a:pt x="4" y="9"/>
                  </a:moveTo>
                  <a:cubicBezTo>
                    <a:pt x="3" y="9"/>
                    <a:pt x="2" y="9"/>
                    <a:pt x="1" y="8"/>
                  </a:cubicBezTo>
                  <a:cubicBezTo>
                    <a:pt x="0" y="3"/>
                    <a:pt x="0" y="3"/>
                    <a:pt x="0" y="3"/>
                  </a:cubicBezTo>
                  <a:cubicBezTo>
                    <a:pt x="0" y="2"/>
                    <a:pt x="1" y="0"/>
                    <a:pt x="2" y="0"/>
                  </a:cubicBezTo>
                  <a:cubicBezTo>
                    <a:pt x="3" y="0"/>
                    <a:pt x="4" y="1"/>
                    <a:pt x="5" y="2"/>
                  </a:cubicBezTo>
                  <a:cubicBezTo>
                    <a:pt x="6" y="7"/>
                    <a:pt x="6" y="7"/>
                    <a:pt x="6" y="7"/>
                  </a:cubicBezTo>
                  <a:cubicBezTo>
                    <a:pt x="6" y="8"/>
                    <a:pt x="5" y="9"/>
                    <a:pt x="4" y="9"/>
                  </a:cubicBezTo>
                  <a:cubicBezTo>
                    <a:pt x="4" y="9"/>
                    <a:pt x="4" y="9"/>
                    <a:pt x="4"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a:off x="8369811" y="741310"/>
              <a:ext cx="31390" cy="52315"/>
            </a:xfrm>
            <a:custGeom>
              <a:avLst/>
              <a:gdLst/>
              <a:ahLst/>
              <a:cxnLst/>
              <a:rect l="l" t="t" r="r" b="b"/>
              <a:pathLst>
                <a:path w="5" h="10" extrusionOk="0">
                  <a:moveTo>
                    <a:pt x="2" y="10"/>
                  </a:moveTo>
                  <a:cubicBezTo>
                    <a:pt x="1" y="10"/>
                    <a:pt x="0" y="9"/>
                    <a:pt x="0" y="8"/>
                  </a:cubicBezTo>
                  <a:cubicBezTo>
                    <a:pt x="0" y="3"/>
                    <a:pt x="0" y="3"/>
                    <a:pt x="0" y="3"/>
                  </a:cubicBezTo>
                  <a:cubicBezTo>
                    <a:pt x="0" y="1"/>
                    <a:pt x="1" y="0"/>
                    <a:pt x="2" y="0"/>
                  </a:cubicBezTo>
                  <a:cubicBezTo>
                    <a:pt x="4" y="0"/>
                    <a:pt x="5" y="1"/>
                    <a:pt x="5" y="3"/>
                  </a:cubicBezTo>
                  <a:cubicBezTo>
                    <a:pt x="5" y="8"/>
                    <a:pt x="5" y="8"/>
                    <a:pt x="5" y="8"/>
                  </a:cubicBezTo>
                  <a:cubicBezTo>
                    <a:pt x="5" y="9"/>
                    <a:pt x="4" y="10"/>
                    <a:pt x="2" y="1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8474435" y="688994"/>
              <a:ext cx="31390" cy="73239"/>
            </a:xfrm>
            <a:custGeom>
              <a:avLst/>
              <a:gdLst/>
              <a:ahLst/>
              <a:cxnLst/>
              <a:rect l="l" t="t" r="r" b="b"/>
              <a:pathLst>
                <a:path w="5" h="13" extrusionOk="0">
                  <a:moveTo>
                    <a:pt x="3" y="13"/>
                  </a:moveTo>
                  <a:cubicBezTo>
                    <a:pt x="1" y="13"/>
                    <a:pt x="0" y="12"/>
                    <a:pt x="0" y="10"/>
                  </a:cubicBezTo>
                  <a:cubicBezTo>
                    <a:pt x="0" y="3"/>
                    <a:pt x="0" y="3"/>
                    <a:pt x="0" y="3"/>
                  </a:cubicBezTo>
                  <a:cubicBezTo>
                    <a:pt x="0" y="1"/>
                    <a:pt x="1" y="0"/>
                    <a:pt x="3" y="0"/>
                  </a:cubicBezTo>
                  <a:cubicBezTo>
                    <a:pt x="4" y="0"/>
                    <a:pt x="5" y="1"/>
                    <a:pt x="5" y="3"/>
                  </a:cubicBezTo>
                  <a:cubicBezTo>
                    <a:pt x="5" y="10"/>
                    <a:pt x="5" y="10"/>
                    <a:pt x="5" y="10"/>
                  </a:cubicBezTo>
                  <a:cubicBezTo>
                    <a:pt x="5" y="12"/>
                    <a:pt x="4" y="13"/>
                    <a:pt x="3" y="1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8443052" y="856391"/>
              <a:ext cx="31390" cy="83698"/>
            </a:xfrm>
            <a:custGeom>
              <a:avLst/>
              <a:gdLst/>
              <a:ahLst/>
              <a:cxnLst/>
              <a:rect l="l" t="t" r="r" b="b"/>
              <a:pathLst>
                <a:path w="5" h="14" extrusionOk="0">
                  <a:moveTo>
                    <a:pt x="3" y="14"/>
                  </a:moveTo>
                  <a:cubicBezTo>
                    <a:pt x="1" y="14"/>
                    <a:pt x="0" y="13"/>
                    <a:pt x="0" y="12"/>
                  </a:cubicBezTo>
                  <a:cubicBezTo>
                    <a:pt x="0" y="3"/>
                    <a:pt x="0" y="3"/>
                    <a:pt x="0" y="3"/>
                  </a:cubicBezTo>
                  <a:cubicBezTo>
                    <a:pt x="0" y="2"/>
                    <a:pt x="1" y="0"/>
                    <a:pt x="3" y="0"/>
                  </a:cubicBezTo>
                  <a:cubicBezTo>
                    <a:pt x="4" y="0"/>
                    <a:pt x="5" y="2"/>
                    <a:pt x="5" y="3"/>
                  </a:cubicBezTo>
                  <a:cubicBezTo>
                    <a:pt x="5" y="12"/>
                    <a:pt x="5" y="12"/>
                    <a:pt x="5" y="12"/>
                  </a:cubicBezTo>
                  <a:cubicBezTo>
                    <a:pt x="5" y="13"/>
                    <a:pt x="4" y="14"/>
                    <a:pt x="3"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8327962" y="866857"/>
              <a:ext cx="31390" cy="52315"/>
            </a:xfrm>
            <a:custGeom>
              <a:avLst/>
              <a:gdLst/>
              <a:ahLst/>
              <a:cxnLst/>
              <a:rect l="l" t="t" r="r" b="b"/>
              <a:pathLst>
                <a:path w="5" h="9" extrusionOk="0">
                  <a:moveTo>
                    <a:pt x="3" y="9"/>
                  </a:moveTo>
                  <a:cubicBezTo>
                    <a:pt x="1" y="9"/>
                    <a:pt x="0" y="8"/>
                    <a:pt x="0" y="6"/>
                  </a:cubicBezTo>
                  <a:cubicBezTo>
                    <a:pt x="0" y="3"/>
                    <a:pt x="0" y="3"/>
                    <a:pt x="0" y="3"/>
                  </a:cubicBezTo>
                  <a:cubicBezTo>
                    <a:pt x="0" y="1"/>
                    <a:pt x="1" y="0"/>
                    <a:pt x="3" y="0"/>
                  </a:cubicBezTo>
                  <a:cubicBezTo>
                    <a:pt x="4" y="0"/>
                    <a:pt x="5" y="1"/>
                    <a:pt x="5" y="3"/>
                  </a:cubicBezTo>
                  <a:cubicBezTo>
                    <a:pt x="5" y="6"/>
                    <a:pt x="5" y="6"/>
                    <a:pt x="5" y="6"/>
                  </a:cubicBezTo>
                  <a:cubicBezTo>
                    <a:pt x="5" y="8"/>
                    <a:pt x="4" y="9"/>
                    <a:pt x="3"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8610449" y="856391"/>
              <a:ext cx="41849" cy="94164"/>
            </a:xfrm>
            <a:custGeom>
              <a:avLst/>
              <a:gdLst/>
              <a:ahLst/>
              <a:cxnLst/>
              <a:rect l="l" t="t" r="r" b="b"/>
              <a:pathLst>
                <a:path w="7" h="15" extrusionOk="0">
                  <a:moveTo>
                    <a:pt x="4" y="15"/>
                  </a:moveTo>
                  <a:cubicBezTo>
                    <a:pt x="3" y="15"/>
                    <a:pt x="1" y="14"/>
                    <a:pt x="1" y="12"/>
                  </a:cubicBezTo>
                  <a:cubicBezTo>
                    <a:pt x="0" y="3"/>
                    <a:pt x="0" y="3"/>
                    <a:pt x="0" y="3"/>
                  </a:cubicBezTo>
                  <a:cubicBezTo>
                    <a:pt x="0" y="1"/>
                    <a:pt x="1" y="0"/>
                    <a:pt x="3" y="0"/>
                  </a:cubicBezTo>
                  <a:cubicBezTo>
                    <a:pt x="4" y="0"/>
                    <a:pt x="6" y="1"/>
                    <a:pt x="6" y="2"/>
                  </a:cubicBezTo>
                  <a:cubicBezTo>
                    <a:pt x="7" y="12"/>
                    <a:pt x="7" y="12"/>
                    <a:pt x="7" y="12"/>
                  </a:cubicBezTo>
                  <a:cubicBezTo>
                    <a:pt x="7" y="13"/>
                    <a:pt x="6" y="15"/>
                    <a:pt x="4" y="15"/>
                  </a:cubicBezTo>
                  <a:cubicBezTo>
                    <a:pt x="4" y="15"/>
                    <a:pt x="4" y="15"/>
                    <a:pt x="4"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8568600" y="1034255"/>
              <a:ext cx="31390" cy="94164"/>
            </a:xfrm>
            <a:custGeom>
              <a:avLst/>
              <a:gdLst/>
              <a:ahLst/>
              <a:cxnLst/>
              <a:rect l="l" t="t" r="r" b="b"/>
              <a:pathLst>
                <a:path w="5" h="15" extrusionOk="0">
                  <a:moveTo>
                    <a:pt x="2" y="15"/>
                  </a:moveTo>
                  <a:cubicBezTo>
                    <a:pt x="1" y="15"/>
                    <a:pt x="0" y="14"/>
                    <a:pt x="0" y="12"/>
                  </a:cubicBezTo>
                  <a:cubicBezTo>
                    <a:pt x="0" y="3"/>
                    <a:pt x="0" y="3"/>
                    <a:pt x="0" y="3"/>
                  </a:cubicBezTo>
                  <a:cubicBezTo>
                    <a:pt x="0" y="1"/>
                    <a:pt x="1" y="0"/>
                    <a:pt x="2" y="0"/>
                  </a:cubicBezTo>
                  <a:cubicBezTo>
                    <a:pt x="4" y="0"/>
                    <a:pt x="5" y="1"/>
                    <a:pt x="5" y="3"/>
                  </a:cubicBezTo>
                  <a:cubicBezTo>
                    <a:pt x="5" y="12"/>
                    <a:pt x="5" y="12"/>
                    <a:pt x="5" y="12"/>
                  </a:cubicBezTo>
                  <a:cubicBezTo>
                    <a:pt x="5" y="14"/>
                    <a:pt x="4" y="15"/>
                    <a:pt x="2"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8443052" y="1034255"/>
              <a:ext cx="41849" cy="83698"/>
            </a:xfrm>
            <a:custGeom>
              <a:avLst/>
              <a:gdLst/>
              <a:ahLst/>
              <a:cxnLst/>
              <a:rect l="l" t="t" r="r" b="b"/>
              <a:pathLst>
                <a:path w="6" h="14" extrusionOk="0">
                  <a:moveTo>
                    <a:pt x="2" y="14"/>
                  </a:moveTo>
                  <a:cubicBezTo>
                    <a:pt x="2" y="14"/>
                    <a:pt x="2" y="14"/>
                    <a:pt x="2" y="14"/>
                  </a:cubicBezTo>
                  <a:cubicBezTo>
                    <a:pt x="1" y="14"/>
                    <a:pt x="0" y="12"/>
                    <a:pt x="0" y="11"/>
                  </a:cubicBezTo>
                  <a:cubicBezTo>
                    <a:pt x="1" y="2"/>
                    <a:pt x="1" y="2"/>
                    <a:pt x="1" y="2"/>
                  </a:cubicBezTo>
                  <a:cubicBezTo>
                    <a:pt x="1" y="1"/>
                    <a:pt x="2" y="0"/>
                    <a:pt x="4" y="0"/>
                  </a:cubicBezTo>
                  <a:cubicBezTo>
                    <a:pt x="5" y="0"/>
                    <a:pt x="6" y="1"/>
                    <a:pt x="6" y="3"/>
                  </a:cubicBezTo>
                  <a:cubicBezTo>
                    <a:pt x="5" y="11"/>
                    <a:pt x="5" y="11"/>
                    <a:pt x="5" y="11"/>
                  </a:cubicBezTo>
                  <a:cubicBezTo>
                    <a:pt x="5" y="13"/>
                    <a:pt x="4" y="14"/>
                    <a:pt x="2"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8589524" y="657611"/>
              <a:ext cx="41849" cy="94164"/>
            </a:xfrm>
            <a:custGeom>
              <a:avLst/>
              <a:gdLst/>
              <a:ahLst/>
              <a:cxnLst/>
              <a:rect l="l" t="t" r="r" b="b"/>
              <a:pathLst>
                <a:path w="6" h="16" extrusionOk="0">
                  <a:moveTo>
                    <a:pt x="3" y="16"/>
                  </a:moveTo>
                  <a:cubicBezTo>
                    <a:pt x="1" y="16"/>
                    <a:pt x="0" y="15"/>
                    <a:pt x="0" y="13"/>
                  </a:cubicBezTo>
                  <a:cubicBezTo>
                    <a:pt x="0" y="3"/>
                    <a:pt x="0" y="3"/>
                    <a:pt x="0" y="3"/>
                  </a:cubicBezTo>
                  <a:cubicBezTo>
                    <a:pt x="0" y="2"/>
                    <a:pt x="1" y="0"/>
                    <a:pt x="3" y="0"/>
                  </a:cubicBezTo>
                  <a:cubicBezTo>
                    <a:pt x="4" y="0"/>
                    <a:pt x="6" y="2"/>
                    <a:pt x="6" y="3"/>
                  </a:cubicBezTo>
                  <a:cubicBezTo>
                    <a:pt x="6" y="13"/>
                    <a:pt x="6" y="13"/>
                    <a:pt x="6" y="13"/>
                  </a:cubicBezTo>
                  <a:cubicBezTo>
                    <a:pt x="6" y="15"/>
                    <a:pt x="4" y="16"/>
                    <a:pt x="3"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8307037" y="1013330"/>
              <a:ext cx="41849" cy="73239"/>
            </a:xfrm>
            <a:custGeom>
              <a:avLst/>
              <a:gdLst/>
              <a:ahLst/>
              <a:cxnLst/>
              <a:rect l="l" t="t" r="r" b="b"/>
              <a:pathLst>
                <a:path w="7" h="13" extrusionOk="0">
                  <a:moveTo>
                    <a:pt x="4" y="13"/>
                  </a:moveTo>
                  <a:cubicBezTo>
                    <a:pt x="2" y="13"/>
                    <a:pt x="1" y="12"/>
                    <a:pt x="1" y="11"/>
                  </a:cubicBezTo>
                  <a:cubicBezTo>
                    <a:pt x="0" y="3"/>
                    <a:pt x="0" y="3"/>
                    <a:pt x="0" y="3"/>
                  </a:cubicBezTo>
                  <a:cubicBezTo>
                    <a:pt x="0" y="2"/>
                    <a:pt x="1" y="0"/>
                    <a:pt x="2" y="0"/>
                  </a:cubicBezTo>
                  <a:cubicBezTo>
                    <a:pt x="4" y="0"/>
                    <a:pt x="5" y="1"/>
                    <a:pt x="5" y="3"/>
                  </a:cubicBezTo>
                  <a:cubicBezTo>
                    <a:pt x="6" y="10"/>
                    <a:pt x="6" y="10"/>
                    <a:pt x="6" y="10"/>
                  </a:cubicBezTo>
                  <a:cubicBezTo>
                    <a:pt x="7" y="12"/>
                    <a:pt x="6" y="13"/>
                    <a:pt x="4" y="13"/>
                  </a:cubicBezTo>
                  <a:cubicBezTo>
                    <a:pt x="4" y="13"/>
                    <a:pt x="4" y="13"/>
                    <a:pt x="4" y="1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8181489" y="929631"/>
              <a:ext cx="41849" cy="73239"/>
            </a:xfrm>
            <a:custGeom>
              <a:avLst/>
              <a:gdLst/>
              <a:ahLst/>
              <a:cxnLst/>
              <a:rect l="l" t="t" r="r" b="b"/>
              <a:pathLst>
                <a:path w="6" h="13" extrusionOk="0">
                  <a:moveTo>
                    <a:pt x="3" y="13"/>
                  </a:moveTo>
                  <a:cubicBezTo>
                    <a:pt x="2" y="13"/>
                    <a:pt x="0" y="12"/>
                    <a:pt x="0" y="10"/>
                  </a:cubicBezTo>
                  <a:cubicBezTo>
                    <a:pt x="0" y="2"/>
                    <a:pt x="0" y="2"/>
                    <a:pt x="0" y="2"/>
                  </a:cubicBezTo>
                  <a:cubicBezTo>
                    <a:pt x="0" y="1"/>
                    <a:pt x="2" y="0"/>
                    <a:pt x="3" y="0"/>
                  </a:cubicBezTo>
                  <a:cubicBezTo>
                    <a:pt x="5" y="0"/>
                    <a:pt x="6" y="1"/>
                    <a:pt x="6" y="2"/>
                  </a:cubicBezTo>
                  <a:cubicBezTo>
                    <a:pt x="6" y="10"/>
                    <a:pt x="6" y="10"/>
                    <a:pt x="6" y="10"/>
                  </a:cubicBezTo>
                  <a:cubicBezTo>
                    <a:pt x="6" y="12"/>
                    <a:pt x="5" y="13"/>
                    <a:pt x="3" y="1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8443052" y="1191185"/>
              <a:ext cx="41849" cy="73239"/>
            </a:xfrm>
            <a:custGeom>
              <a:avLst/>
              <a:gdLst/>
              <a:ahLst/>
              <a:cxnLst/>
              <a:rect l="l" t="t" r="r" b="b"/>
              <a:pathLst>
                <a:path w="7" h="14" extrusionOk="0">
                  <a:moveTo>
                    <a:pt x="4" y="14"/>
                  </a:moveTo>
                  <a:cubicBezTo>
                    <a:pt x="3" y="14"/>
                    <a:pt x="2" y="13"/>
                    <a:pt x="1" y="12"/>
                  </a:cubicBezTo>
                  <a:cubicBezTo>
                    <a:pt x="1" y="3"/>
                    <a:pt x="1" y="3"/>
                    <a:pt x="1" y="3"/>
                  </a:cubicBezTo>
                  <a:cubicBezTo>
                    <a:pt x="0" y="1"/>
                    <a:pt x="2" y="0"/>
                    <a:pt x="3" y="0"/>
                  </a:cubicBezTo>
                  <a:cubicBezTo>
                    <a:pt x="4" y="0"/>
                    <a:pt x="6" y="1"/>
                    <a:pt x="6" y="2"/>
                  </a:cubicBezTo>
                  <a:cubicBezTo>
                    <a:pt x="7" y="12"/>
                    <a:pt x="7" y="12"/>
                    <a:pt x="7" y="12"/>
                  </a:cubicBezTo>
                  <a:cubicBezTo>
                    <a:pt x="7" y="13"/>
                    <a:pt x="6" y="14"/>
                    <a:pt x="4" y="14"/>
                  </a:cubicBezTo>
                  <a:cubicBezTo>
                    <a:pt x="4" y="14"/>
                    <a:pt x="4" y="14"/>
                    <a:pt x="4"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8673223" y="940090"/>
              <a:ext cx="41849" cy="83698"/>
            </a:xfrm>
            <a:custGeom>
              <a:avLst/>
              <a:gdLst/>
              <a:ahLst/>
              <a:cxnLst/>
              <a:rect l="l" t="t" r="r" b="b"/>
              <a:pathLst>
                <a:path w="6" h="14" extrusionOk="0">
                  <a:moveTo>
                    <a:pt x="3" y="14"/>
                  </a:moveTo>
                  <a:cubicBezTo>
                    <a:pt x="1" y="14"/>
                    <a:pt x="0" y="13"/>
                    <a:pt x="0" y="12"/>
                  </a:cubicBezTo>
                  <a:cubicBezTo>
                    <a:pt x="0" y="3"/>
                    <a:pt x="0" y="3"/>
                    <a:pt x="0" y="3"/>
                  </a:cubicBezTo>
                  <a:cubicBezTo>
                    <a:pt x="0" y="1"/>
                    <a:pt x="1" y="0"/>
                    <a:pt x="2" y="0"/>
                  </a:cubicBezTo>
                  <a:cubicBezTo>
                    <a:pt x="4" y="0"/>
                    <a:pt x="5" y="1"/>
                    <a:pt x="5" y="2"/>
                  </a:cubicBezTo>
                  <a:cubicBezTo>
                    <a:pt x="5" y="12"/>
                    <a:pt x="5" y="12"/>
                    <a:pt x="5" y="12"/>
                  </a:cubicBezTo>
                  <a:cubicBezTo>
                    <a:pt x="6" y="13"/>
                    <a:pt x="4" y="14"/>
                    <a:pt x="3" y="14"/>
                  </a:cubicBezTo>
                  <a:cubicBezTo>
                    <a:pt x="3" y="14"/>
                    <a:pt x="3" y="14"/>
                    <a:pt x="3"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8610449" y="1149336"/>
              <a:ext cx="20925" cy="62774"/>
            </a:xfrm>
            <a:custGeom>
              <a:avLst/>
              <a:gdLst/>
              <a:ahLst/>
              <a:cxnLst/>
              <a:rect l="l" t="t" r="r" b="b"/>
              <a:pathLst>
                <a:path w="5" h="11" extrusionOk="0">
                  <a:moveTo>
                    <a:pt x="3" y="11"/>
                  </a:moveTo>
                  <a:cubicBezTo>
                    <a:pt x="1" y="11"/>
                    <a:pt x="0" y="10"/>
                    <a:pt x="0" y="8"/>
                  </a:cubicBezTo>
                  <a:cubicBezTo>
                    <a:pt x="0" y="3"/>
                    <a:pt x="0" y="3"/>
                    <a:pt x="0" y="3"/>
                  </a:cubicBezTo>
                  <a:cubicBezTo>
                    <a:pt x="0" y="1"/>
                    <a:pt x="1" y="0"/>
                    <a:pt x="3" y="0"/>
                  </a:cubicBezTo>
                  <a:cubicBezTo>
                    <a:pt x="4" y="0"/>
                    <a:pt x="5" y="1"/>
                    <a:pt x="5" y="3"/>
                  </a:cubicBezTo>
                  <a:cubicBezTo>
                    <a:pt x="5" y="8"/>
                    <a:pt x="5" y="8"/>
                    <a:pt x="5" y="8"/>
                  </a:cubicBezTo>
                  <a:cubicBezTo>
                    <a:pt x="5" y="10"/>
                    <a:pt x="4" y="11"/>
                    <a:pt x="3" y="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8516284" y="1285350"/>
              <a:ext cx="41849" cy="62774"/>
            </a:xfrm>
            <a:custGeom>
              <a:avLst/>
              <a:gdLst/>
              <a:ahLst/>
              <a:cxnLst/>
              <a:rect l="l" t="t" r="r" b="b"/>
              <a:pathLst>
                <a:path w="7" h="12" extrusionOk="0">
                  <a:moveTo>
                    <a:pt x="4" y="12"/>
                  </a:moveTo>
                  <a:cubicBezTo>
                    <a:pt x="3" y="12"/>
                    <a:pt x="2" y="11"/>
                    <a:pt x="2" y="10"/>
                  </a:cubicBezTo>
                  <a:cubicBezTo>
                    <a:pt x="0" y="4"/>
                    <a:pt x="0" y="4"/>
                    <a:pt x="0" y="4"/>
                  </a:cubicBezTo>
                  <a:cubicBezTo>
                    <a:pt x="0" y="3"/>
                    <a:pt x="1" y="1"/>
                    <a:pt x="2" y="1"/>
                  </a:cubicBezTo>
                  <a:cubicBezTo>
                    <a:pt x="4" y="0"/>
                    <a:pt x="5" y="1"/>
                    <a:pt x="6" y="3"/>
                  </a:cubicBezTo>
                  <a:cubicBezTo>
                    <a:pt x="7" y="9"/>
                    <a:pt x="7" y="9"/>
                    <a:pt x="7" y="9"/>
                  </a:cubicBezTo>
                  <a:cubicBezTo>
                    <a:pt x="7" y="10"/>
                    <a:pt x="6" y="12"/>
                    <a:pt x="5" y="12"/>
                  </a:cubicBezTo>
                  <a:cubicBezTo>
                    <a:pt x="5" y="12"/>
                    <a:pt x="5" y="12"/>
                    <a:pt x="4"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8296579" y="1159802"/>
              <a:ext cx="20925" cy="94164"/>
            </a:xfrm>
            <a:custGeom>
              <a:avLst/>
              <a:gdLst/>
              <a:ahLst/>
              <a:cxnLst/>
              <a:rect l="l" t="t" r="r" b="b"/>
              <a:pathLst>
                <a:path w="5" h="16" extrusionOk="0">
                  <a:moveTo>
                    <a:pt x="2" y="16"/>
                  </a:moveTo>
                  <a:cubicBezTo>
                    <a:pt x="1" y="16"/>
                    <a:pt x="0" y="15"/>
                    <a:pt x="0" y="13"/>
                  </a:cubicBezTo>
                  <a:cubicBezTo>
                    <a:pt x="0" y="3"/>
                    <a:pt x="0" y="3"/>
                    <a:pt x="0" y="3"/>
                  </a:cubicBezTo>
                  <a:cubicBezTo>
                    <a:pt x="0" y="1"/>
                    <a:pt x="1" y="0"/>
                    <a:pt x="2" y="0"/>
                  </a:cubicBezTo>
                  <a:cubicBezTo>
                    <a:pt x="4" y="0"/>
                    <a:pt x="5" y="1"/>
                    <a:pt x="5" y="3"/>
                  </a:cubicBezTo>
                  <a:cubicBezTo>
                    <a:pt x="5" y="13"/>
                    <a:pt x="5" y="13"/>
                    <a:pt x="5" y="13"/>
                  </a:cubicBezTo>
                  <a:cubicBezTo>
                    <a:pt x="5" y="15"/>
                    <a:pt x="4" y="16"/>
                    <a:pt x="2"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8694148" y="762234"/>
              <a:ext cx="31390" cy="94164"/>
            </a:xfrm>
            <a:custGeom>
              <a:avLst/>
              <a:gdLst/>
              <a:ahLst/>
              <a:cxnLst/>
              <a:rect l="l" t="t" r="r" b="b"/>
              <a:pathLst>
                <a:path w="5" h="15" extrusionOk="0">
                  <a:moveTo>
                    <a:pt x="2" y="15"/>
                  </a:moveTo>
                  <a:cubicBezTo>
                    <a:pt x="1" y="15"/>
                    <a:pt x="0" y="14"/>
                    <a:pt x="0" y="13"/>
                  </a:cubicBezTo>
                  <a:cubicBezTo>
                    <a:pt x="0" y="3"/>
                    <a:pt x="0" y="3"/>
                    <a:pt x="0" y="3"/>
                  </a:cubicBezTo>
                  <a:cubicBezTo>
                    <a:pt x="0" y="2"/>
                    <a:pt x="1" y="0"/>
                    <a:pt x="2" y="0"/>
                  </a:cubicBezTo>
                  <a:cubicBezTo>
                    <a:pt x="4" y="0"/>
                    <a:pt x="5" y="2"/>
                    <a:pt x="5" y="3"/>
                  </a:cubicBezTo>
                  <a:cubicBezTo>
                    <a:pt x="5" y="13"/>
                    <a:pt x="5" y="13"/>
                    <a:pt x="5" y="13"/>
                  </a:cubicBezTo>
                  <a:cubicBezTo>
                    <a:pt x="5" y="14"/>
                    <a:pt x="4" y="15"/>
                    <a:pt x="2" y="15"/>
                  </a:cubicBezTo>
                  <a:cubicBezTo>
                    <a:pt x="2" y="15"/>
                    <a:pt x="2" y="15"/>
                    <a:pt x="2"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 name="Google Shape;49;p2"/>
          <p:cNvSpPr/>
          <p:nvPr/>
        </p:nvSpPr>
        <p:spPr>
          <a:xfrm>
            <a:off x="7187572" y="3660292"/>
            <a:ext cx="2113392" cy="3536258"/>
          </a:xfrm>
          <a:custGeom>
            <a:avLst/>
            <a:gdLst/>
            <a:ahLst/>
            <a:cxnLst/>
            <a:rect l="l" t="t" r="r" b="b"/>
            <a:pathLst>
              <a:path w="357" h="597" extrusionOk="0">
                <a:moveTo>
                  <a:pt x="211" y="28"/>
                </a:moveTo>
                <a:cubicBezTo>
                  <a:pt x="186" y="52"/>
                  <a:pt x="177" y="88"/>
                  <a:pt x="154" y="115"/>
                </a:cubicBezTo>
                <a:cubicBezTo>
                  <a:pt x="116" y="160"/>
                  <a:pt x="44" y="172"/>
                  <a:pt x="18" y="224"/>
                </a:cubicBezTo>
                <a:cubicBezTo>
                  <a:pt x="0" y="260"/>
                  <a:pt x="10" y="304"/>
                  <a:pt x="23" y="342"/>
                </a:cubicBezTo>
                <a:cubicBezTo>
                  <a:pt x="37" y="379"/>
                  <a:pt x="53" y="419"/>
                  <a:pt x="47" y="458"/>
                </a:cubicBezTo>
                <a:cubicBezTo>
                  <a:pt x="44" y="480"/>
                  <a:pt x="34" y="500"/>
                  <a:pt x="29" y="521"/>
                </a:cubicBezTo>
                <a:cubicBezTo>
                  <a:pt x="25" y="542"/>
                  <a:pt x="26" y="567"/>
                  <a:pt x="42" y="582"/>
                </a:cubicBezTo>
                <a:cubicBezTo>
                  <a:pt x="57" y="596"/>
                  <a:pt x="81" y="597"/>
                  <a:pt x="100" y="589"/>
                </a:cubicBezTo>
                <a:cubicBezTo>
                  <a:pt x="119" y="581"/>
                  <a:pt x="135" y="566"/>
                  <a:pt x="148" y="551"/>
                </a:cubicBezTo>
                <a:cubicBezTo>
                  <a:pt x="231" y="459"/>
                  <a:pt x="287" y="347"/>
                  <a:pt x="334" y="233"/>
                </a:cubicBezTo>
                <a:cubicBezTo>
                  <a:pt x="345" y="206"/>
                  <a:pt x="356" y="179"/>
                  <a:pt x="356" y="150"/>
                </a:cubicBezTo>
                <a:cubicBezTo>
                  <a:pt x="357" y="114"/>
                  <a:pt x="342" y="78"/>
                  <a:pt x="333" y="44"/>
                </a:cubicBezTo>
                <a:cubicBezTo>
                  <a:pt x="325" y="12"/>
                  <a:pt x="299" y="0"/>
                  <a:pt x="266" y="3"/>
                </a:cubicBezTo>
                <a:cubicBezTo>
                  <a:pt x="245" y="4"/>
                  <a:pt x="226" y="13"/>
                  <a:pt x="211" y="2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8463976" y="3199950"/>
            <a:ext cx="1077622" cy="1056697"/>
          </a:xfrm>
          <a:custGeom>
            <a:avLst/>
            <a:gdLst/>
            <a:ahLst/>
            <a:cxnLst/>
            <a:rect l="l" t="t" r="r" b="b"/>
            <a:pathLst>
              <a:path w="183" h="178" extrusionOk="0">
                <a:moveTo>
                  <a:pt x="128" y="21"/>
                </a:moveTo>
                <a:cubicBezTo>
                  <a:pt x="110" y="9"/>
                  <a:pt x="89" y="0"/>
                  <a:pt x="67" y="3"/>
                </a:cubicBezTo>
                <a:cubicBezTo>
                  <a:pt x="45" y="5"/>
                  <a:pt x="25" y="19"/>
                  <a:pt x="14" y="38"/>
                </a:cubicBezTo>
                <a:cubicBezTo>
                  <a:pt x="2" y="57"/>
                  <a:pt x="0" y="81"/>
                  <a:pt x="5" y="102"/>
                </a:cubicBezTo>
                <a:cubicBezTo>
                  <a:pt x="13" y="133"/>
                  <a:pt x="37" y="159"/>
                  <a:pt x="66" y="168"/>
                </a:cubicBezTo>
                <a:cubicBezTo>
                  <a:pt x="96" y="178"/>
                  <a:pt x="131" y="170"/>
                  <a:pt x="154" y="148"/>
                </a:cubicBezTo>
                <a:cubicBezTo>
                  <a:pt x="172" y="131"/>
                  <a:pt x="183" y="103"/>
                  <a:pt x="179" y="78"/>
                </a:cubicBezTo>
                <a:cubicBezTo>
                  <a:pt x="177" y="67"/>
                  <a:pt x="170" y="63"/>
                  <a:pt x="163" y="55"/>
                </a:cubicBezTo>
                <a:cubicBezTo>
                  <a:pt x="151" y="43"/>
                  <a:pt x="141" y="31"/>
                  <a:pt x="128"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6099489" y="4612365"/>
            <a:ext cx="1966921" cy="1736742"/>
          </a:xfrm>
          <a:custGeom>
            <a:avLst/>
            <a:gdLst/>
            <a:ahLst/>
            <a:cxnLst/>
            <a:rect l="l" t="t" r="r" b="b"/>
            <a:pathLst>
              <a:path w="331" h="294" extrusionOk="0">
                <a:moveTo>
                  <a:pt x="147" y="9"/>
                </a:moveTo>
                <a:cubicBezTo>
                  <a:pt x="161" y="15"/>
                  <a:pt x="172" y="26"/>
                  <a:pt x="178" y="39"/>
                </a:cubicBezTo>
                <a:cubicBezTo>
                  <a:pt x="182" y="45"/>
                  <a:pt x="184" y="52"/>
                  <a:pt x="186" y="59"/>
                </a:cubicBezTo>
                <a:cubicBezTo>
                  <a:pt x="188" y="67"/>
                  <a:pt x="191" y="76"/>
                  <a:pt x="195" y="83"/>
                </a:cubicBezTo>
                <a:cubicBezTo>
                  <a:pt x="204" y="97"/>
                  <a:pt x="220" y="105"/>
                  <a:pt x="234" y="113"/>
                </a:cubicBezTo>
                <a:cubicBezTo>
                  <a:pt x="239" y="115"/>
                  <a:pt x="243" y="117"/>
                  <a:pt x="248" y="120"/>
                </a:cubicBezTo>
                <a:cubicBezTo>
                  <a:pt x="277" y="137"/>
                  <a:pt x="301" y="163"/>
                  <a:pt x="315" y="194"/>
                </a:cubicBezTo>
                <a:cubicBezTo>
                  <a:pt x="328" y="225"/>
                  <a:pt x="331" y="261"/>
                  <a:pt x="324" y="294"/>
                </a:cubicBezTo>
                <a:cubicBezTo>
                  <a:pt x="322" y="294"/>
                  <a:pt x="322" y="294"/>
                  <a:pt x="322" y="294"/>
                </a:cubicBezTo>
                <a:cubicBezTo>
                  <a:pt x="329" y="261"/>
                  <a:pt x="326" y="226"/>
                  <a:pt x="313" y="195"/>
                </a:cubicBezTo>
                <a:cubicBezTo>
                  <a:pt x="299" y="164"/>
                  <a:pt x="276" y="138"/>
                  <a:pt x="247" y="122"/>
                </a:cubicBezTo>
                <a:cubicBezTo>
                  <a:pt x="242" y="119"/>
                  <a:pt x="238" y="117"/>
                  <a:pt x="234" y="115"/>
                </a:cubicBezTo>
                <a:cubicBezTo>
                  <a:pt x="218" y="107"/>
                  <a:pt x="203" y="99"/>
                  <a:pt x="194" y="85"/>
                </a:cubicBezTo>
                <a:cubicBezTo>
                  <a:pt x="189" y="77"/>
                  <a:pt x="186" y="68"/>
                  <a:pt x="184" y="59"/>
                </a:cubicBezTo>
                <a:cubicBezTo>
                  <a:pt x="182" y="53"/>
                  <a:pt x="180" y="46"/>
                  <a:pt x="177" y="40"/>
                </a:cubicBezTo>
                <a:cubicBezTo>
                  <a:pt x="165" y="15"/>
                  <a:pt x="135" y="0"/>
                  <a:pt x="106" y="4"/>
                </a:cubicBezTo>
                <a:cubicBezTo>
                  <a:pt x="79" y="6"/>
                  <a:pt x="54" y="22"/>
                  <a:pt x="35" y="47"/>
                </a:cubicBezTo>
                <a:cubicBezTo>
                  <a:pt x="20" y="66"/>
                  <a:pt x="9" y="92"/>
                  <a:pt x="2" y="125"/>
                </a:cubicBezTo>
                <a:cubicBezTo>
                  <a:pt x="0" y="124"/>
                  <a:pt x="0" y="124"/>
                  <a:pt x="0" y="124"/>
                </a:cubicBezTo>
                <a:cubicBezTo>
                  <a:pt x="7" y="91"/>
                  <a:pt x="18" y="65"/>
                  <a:pt x="33" y="45"/>
                </a:cubicBezTo>
                <a:cubicBezTo>
                  <a:pt x="52" y="20"/>
                  <a:pt x="78" y="4"/>
                  <a:pt x="105" y="2"/>
                </a:cubicBezTo>
                <a:cubicBezTo>
                  <a:pt x="120" y="0"/>
                  <a:pt x="135" y="3"/>
                  <a:pt x="147"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2" name="Google Shape;52;p2"/>
          <p:cNvGrpSpPr/>
          <p:nvPr/>
        </p:nvGrpSpPr>
        <p:grpSpPr>
          <a:xfrm>
            <a:off x="4394146" y="-1154565"/>
            <a:ext cx="1705365" cy="1705358"/>
            <a:chOff x="4069796" y="-681565"/>
            <a:chExt cx="1705365" cy="1705358"/>
          </a:xfrm>
        </p:grpSpPr>
        <p:sp>
          <p:nvSpPr>
            <p:cNvPr id="53" name="Google Shape;53;p2"/>
            <p:cNvSpPr/>
            <p:nvPr/>
          </p:nvSpPr>
          <p:spPr>
            <a:xfrm>
              <a:off x="4069796" y="-681565"/>
              <a:ext cx="1705365" cy="1705358"/>
            </a:xfrm>
            <a:custGeom>
              <a:avLst/>
              <a:gdLst/>
              <a:ahLst/>
              <a:cxnLst/>
              <a:rect l="l" t="t" r="r" b="b"/>
              <a:pathLst>
                <a:path w="288" h="289" extrusionOk="0">
                  <a:moveTo>
                    <a:pt x="62" y="251"/>
                  </a:moveTo>
                  <a:cubicBezTo>
                    <a:pt x="54" y="240"/>
                    <a:pt x="47" y="228"/>
                    <a:pt x="41" y="215"/>
                  </a:cubicBezTo>
                  <a:cubicBezTo>
                    <a:pt x="21" y="177"/>
                    <a:pt x="0" y="133"/>
                    <a:pt x="12" y="89"/>
                  </a:cubicBezTo>
                  <a:cubicBezTo>
                    <a:pt x="22" y="50"/>
                    <a:pt x="59" y="18"/>
                    <a:pt x="103" y="9"/>
                  </a:cubicBezTo>
                  <a:cubicBezTo>
                    <a:pt x="103" y="9"/>
                    <a:pt x="103" y="9"/>
                    <a:pt x="103" y="9"/>
                  </a:cubicBezTo>
                  <a:cubicBezTo>
                    <a:pt x="144" y="0"/>
                    <a:pt x="200" y="8"/>
                    <a:pt x="234" y="27"/>
                  </a:cubicBezTo>
                  <a:cubicBezTo>
                    <a:pt x="271" y="47"/>
                    <a:pt x="288" y="114"/>
                    <a:pt x="288" y="154"/>
                  </a:cubicBezTo>
                  <a:cubicBezTo>
                    <a:pt x="288" y="192"/>
                    <a:pt x="276" y="225"/>
                    <a:pt x="253" y="245"/>
                  </a:cubicBezTo>
                  <a:cubicBezTo>
                    <a:pt x="232" y="263"/>
                    <a:pt x="204" y="270"/>
                    <a:pt x="179" y="276"/>
                  </a:cubicBezTo>
                  <a:cubicBezTo>
                    <a:pt x="149" y="284"/>
                    <a:pt x="120" y="289"/>
                    <a:pt x="94" y="278"/>
                  </a:cubicBezTo>
                  <a:cubicBezTo>
                    <a:pt x="81" y="272"/>
                    <a:pt x="71" y="262"/>
                    <a:pt x="62" y="251"/>
                  </a:cubicBezTo>
                  <a:close/>
                  <a:moveTo>
                    <a:pt x="104" y="12"/>
                  </a:moveTo>
                  <a:cubicBezTo>
                    <a:pt x="61" y="22"/>
                    <a:pt x="25" y="53"/>
                    <a:pt x="16" y="90"/>
                  </a:cubicBezTo>
                  <a:cubicBezTo>
                    <a:pt x="4" y="132"/>
                    <a:pt x="24" y="176"/>
                    <a:pt x="44" y="214"/>
                  </a:cubicBezTo>
                  <a:cubicBezTo>
                    <a:pt x="57" y="238"/>
                    <a:pt x="71" y="263"/>
                    <a:pt x="96" y="274"/>
                  </a:cubicBezTo>
                  <a:cubicBezTo>
                    <a:pt x="120" y="285"/>
                    <a:pt x="148" y="280"/>
                    <a:pt x="178" y="273"/>
                  </a:cubicBezTo>
                  <a:cubicBezTo>
                    <a:pt x="203" y="267"/>
                    <a:pt x="231" y="260"/>
                    <a:pt x="251" y="242"/>
                  </a:cubicBezTo>
                  <a:cubicBezTo>
                    <a:pt x="273" y="223"/>
                    <a:pt x="285" y="191"/>
                    <a:pt x="284" y="154"/>
                  </a:cubicBezTo>
                  <a:cubicBezTo>
                    <a:pt x="284" y="115"/>
                    <a:pt x="268" y="50"/>
                    <a:pt x="232" y="30"/>
                  </a:cubicBezTo>
                  <a:cubicBezTo>
                    <a:pt x="199" y="11"/>
                    <a:pt x="144" y="4"/>
                    <a:pt x="104"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4247652" y="-566483"/>
              <a:ext cx="1401953" cy="1454267"/>
            </a:xfrm>
            <a:custGeom>
              <a:avLst/>
              <a:gdLst/>
              <a:ahLst/>
              <a:cxnLst/>
              <a:rect l="l" t="t" r="r" b="b"/>
              <a:pathLst>
                <a:path w="238" h="246" extrusionOk="0">
                  <a:moveTo>
                    <a:pt x="33" y="189"/>
                  </a:moveTo>
                  <a:cubicBezTo>
                    <a:pt x="16" y="167"/>
                    <a:pt x="6" y="144"/>
                    <a:pt x="3" y="121"/>
                  </a:cubicBezTo>
                  <a:cubicBezTo>
                    <a:pt x="0" y="91"/>
                    <a:pt x="11" y="59"/>
                    <a:pt x="33" y="36"/>
                  </a:cubicBezTo>
                  <a:cubicBezTo>
                    <a:pt x="55" y="14"/>
                    <a:pt x="85" y="1"/>
                    <a:pt x="117" y="1"/>
                  </a:cubicBezTo>
                  <a:cubicBezTo>
                    <a:pt x="117" y="1"/>
                    <a:pt x="117" y="1"/>
                    <a:pt x="117" y="1"/>
                  </a:cubicBezTo>
                  <a:cubicBezTo>
                    <a:pt x="132" y="0"/>
                    <a:pt x="146" y="3"/>
                    <a:pt x="161" y="8"/>
                  </a:cubicBezTo>
                  <a:cubicBezTo>
                    <a:pt x="190" y="18"/>
                    <a:pt x="209" y="32"/>
                    <a:pt x="219" y="52"/>
                  </a:cubicBezTo>
                  <a:cubicBezTo>
                    <a:pt x="232" y="77"/>
                    <a:pt x="238" y="105"/>
                    <a:pt x="236" y="132"/>
                  </a:cubicBezTo>
                  <a:cubicBezTo>
                    <a:pt x="232" y="169"/>
                    <a:pt x="213" y="202"/>
                    <a:pt x="184" y="222"/>
                  </a:cubicBezTo>
                  <a:cubicBezTo>
                    <a:pt x="154" y="243"/>
                    <a:pt x="114" y="246"/>
                    <a:pt x="82" y="231"/>
                  </a:cubicBezTo>
                  <a:cubicBezTo>
                    <a:pt x="66" y="224"/>
                    <a:pt x="50" y="211"/>
                    <a:pt x="36" y="192"/>
                  </a:cubicBezTo>
                  <a:cubicBezTo>
                    <a:pt x="35" y="191"/>
                    <a:pt x="34" y="190"/>
                    <a:pt x="33" y="189"/>
                  </a:cubicBezTo>
                  <a:close/>
                  <a:moveTo>
                    <a:pt x="117" y="4"/>
                  </a:moveTo>
                  <a:cubicBezTo>
                    <a:pt x="86" y="5"/>
                    <a:pt x="57" y="17"/>
                    <a:pt x="36" y="39"/>
                  </a:cubicBezTo>
                  <a:cubicBezTo>
                    <a:pt x="15" y="61"/>
                    <a:pt x="4" y="91"/>
                    <a:pt x="7" y="121"/>
                  </a:cubicBezTo>
                  <a:cubicBezTo>
                    <a:pt x="10" y="144"/>
                    <a:pt x="20" y="167"/>
                    <a:pt x="39" y="190"/>
                  </a:cubicBezTo>
                  <a:cubicBezTo>
                    <a:pt x="53" y="208"/>
                    <a:pt x="68" y="220"/>
                    <a:pt x="84" y="228"/>
                  </a:cubicBezTo>
                  <a:cubicBezTo>
                    <a:pt x="114" y="242"/>
                    <a:pt x="153" y="239"/>
                    <a:pt x="182" y="219"/>
                  </a:cubicBezTo>
                  <a:cubicBezTo>
                    <a:pt x="210" y="200"/>
                    <a:pt x="228" y="167"/>
                    <a:pt x="232" y="132"/>
                  </a:cubicBezTo>
                  <a:cubicBezTo>
                    <a:pt x="234" y="105"/>
                    <a:pt x="229" y="78"/>
                    <a:pt x="216" y="53"/>
                  </a:cubicBezTo>
                  <a:cubicBezTo>
                    <a:pt x="206" y="35"/>
                    <a:pt x="188" y="21"/>
                    <a:pt x="160" y="11"/>
                  </a:cubicBezTo>
                  <a:cubicBezTo>
                    <a:pt x="146" y="7"/>
                    <a:pt x="131" y="4"/>
                    <a:pt x="117" y="4"/>
                  </a:cubicBezTo>
                  <a:close/>
                  <a:moveTo>
                    <a:pt x="117" y="3"/>
                  </a:moveTo>
                  <a:cubicBezTo>
                    <a:pt x="117" y="3"/>
                    <a:pt x="117" y="3"/>
                    <a:pt x="117"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4394125" y="-451394"/>
              <a:ext cx="1140397" cy="1224092"/>
            </a:xfrm>
            <a:custGeom>
              <a:avLst/>
              <a:gdLst/>
              <a:ahLst/>
              <a:cxnLst/>
              <a:rect l="l" t="t" r="r" b="b"/>
              <a:pathLst>
                <a:path w="192" h="206" extrusionOk="0">
                  <a:moveTo>
                    <a:pt x="22" y="172"/>
                  </a:moveTo>
                  <a:cubicBezTo>
                    <a:pt x="20" y="169"/>
                    <a:pt x="18" y="165"/>
                    <a:pt x="16" y="162"/>
                  </a:cubicBezTo>
                  <a:cubicBezTo>
                    <a:pt x="6" y="146"/>
                    <a:pt x="1" y="127"/>
                    <a:pt x="1" y="105"/>
                  </a:cubicBezTo>
                  <a:cubicBezTo>
                    <a:pt x="0" y="88"/>
                    <a:pt x="2" y="62"/>
                    <a:pt x="17" y="41"/>
                  </a:cubicBezTo>
                  <a:cubicBezTo>
                    <a:pt x="31" y="21"/>
                    <a:pt x="55" y="7"/>
                    <a:pt x="82" y="3"/>
                  </a:cubicBezTo>
                  <a:cubicBezTo>
                    <a:pt x="82" y="3"/>
                    <a:pt x="82" y="3"/>
                    <a:pt x="82" y="3"/>
                  </a:cubicBezTo>
                  <a:cubicBezTo>
                    <a:pt x="97" y="0"/>
                    <a:pt x="114" y="1"/>
                    <a:pt x="131" y="5"/>
                  </a:cubicBezTo>
                  <a:cubicBezTo>
                    <a:pt x="133" y="5"/>
                    <a:pt x="134" y="5"/>
                    <a:pt x="136" y="6"/>
                  </a:cubicBezTo>
                  <a:cubicBezTo>
                    <a:pt x="147" y="8"/>
                    <a:pt x="159" y="10"/>
                    <a:pt x="165" y="19"/>
                  </a:cubicBezTo>
                  <a:cubicBezTo>
                    <a:pt x="172" y="29"/>
                    <a:pt x="178" y="42"/>
                    <a:pt x="183" y="57"/>
                  </a:cubicBezTo>
                  <a:cubicBezTo>
                    <a:pt x="191" y="83"/>
                    <a:pt x="192" y="111"/>
                    <a:pt x="186" y="137"/>
                  </a:cubicBezTo>
                  <a:cubicBezTo>
                    <a:pt x="182" y="156"/>
                    <a:pt x="175" y="170"/>
                    <a:pt x="165" y="179"/>
                  </a:cubicBezTo>
                  <a:cubicBezTo>
                    <a:pt x="151" y="193"/>
                    <a:pt x="130" y="198"/>
                    <a:pt x="114" y="201"/>
                  </a:cubicBezTo>
                  <a:cubicBezTo>
                    <a:pt x="100" y="203"/>
                    <a:pt x="79" y="206"/>
                    <a:pt x="60" y="199"/>
                  </a:cubicBezTo>
                  <a:cubicBezTo>
                    <a:pt x="45" y="194"/>
                    <a:pt x="32" y="185"/>
                    <a:pt x="22" y="172"/>
                  </a:cubicBezTo>
                  <a:close/>
                  <a:moveTo>
                    <a:pt x="83" y="6"/>
                  </a:moveTo>
                  <a:cubicBezTo>
                    <a:pt x="56" y="10"/>
                    <a:pt x="33" y="24"/>
                    <a:pt x="20" y="43"/>
                  </a:cubicBezTo>
                  <a:cubicBezTo>
                    <a:pt x="6" y="64"/>
                    <a:pt x="4" y="88"/>
                    <a:pt x="4" y="105"/>
                  </a:cubicBezTo>
                  <a:cubicBezTo>
                    <a:pt x="5" y="126"/>
                    <a:pt x="10" y="144"/>
                    <a:pt x="19" y="160"/>
                  </a:cubicBezTo>
                  <a:cubicBezTo>
                    <a:pt x="29" y="177"/>
                    <a:pt x="44" y="190"/>
                    <a:pt x="61" y="196"/>
                  </a:cubicBezTo>
                  <a:cubicBezTo>
                    <a:pt x="75" y="201"/>
                    <a:pt x="91" y="201"/>
                    <a:pt x="114" y="197"/>
                  </a:cubicBezTo>
                  <a:cubicBezTo>
                    <a:pt x="129" y="195"/>
                    <a:pt x="149" y="190"/>
                    <a:pt x="162" y="177"/>
                  </a:cubicBezTo>
                  <a:cubicBezTo>
                    <a:pt x="172" y="168"/>
                    <a:pt x="179" y="154"/>
                    <a:pt x="183" y="137"/>
                  </a:cubicBezTo>
                  <a:cubicBezTo>
                    <a:pt x="188" y="111"/>
                    <a:pt x="187" y="84"/>
                    <a:pt x="179" y="58"/>
                  </a:cubicBezTo>
                  <a:cubicBezTo>
                    <a:pt x="175" y="43"/>
                    <a:pt x="169" y="31"/>
                    <a:pt x="162" y="21"/>
                  </a:cubicBezTo>
                  <a:cubicBezTo>
                    <a:pt x="156" y="14"/>
                    <a:pt x="145" y="11"/>
                    <a:pt x="135" y="9"/>
                  </a:cubicBezTo>
                  <a:cubicBezTo>
                    <a:pt x="133" y="9"/>
                    <a:pt x="132" y="9"/>
                    <a:pt x="130" y="8"/>
                  </a:cubicBezTo>
                  <a:cubicBezTo>
                    <a:pt x="114" y="5"/>
                    <a:pt x="97" y="4"/>
                    <a:pt x="83" y="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4509214" y="-315388"/>
              <a:ext cx="931151" cy="983459"/>
            </a:xfrm>
            <a:custGeom>
              <a:avLst/>
              <a:gdLst/>
              <a:ahLst/>
              <a:cxnLst/>
              <a:rect l="l" t="t" r="r" b="b"/>
              <a:pathLst>
                <a:path w="156" h="165" extrusionOk="0">
                  <a:moveTo>
                    <a:pt x="22" y="126"/>
                  </a:moveTo>
                  <a:cubicBezTo>
                    <a:pt x="15" y="116"/>
                    <a:pt x="9" y="105"/>
                    <a:pt x="5" y="93"/>
                  </a:cubicBezTo>
                  <a:cubicBezTo>
                    <a:pt x="1" y="78"/>
                    <a:pt x="0" y="65"/>
                    <a:pt x="4" y="55"/>
                  </a:cubicBezTo>
                  <a:cubicBezTo>
                    <a:pt x="7" y="45"/>
                    <a:pt x="14" y="36"/>
                    <a:pt x="25" y="27"/>
                  </a:cubicBezTo>
                  <a:cubicBezTo>
                    <a:pt x="25" y="27"/>
                    <a:pt x="25" y="27"/>
                    <a:pt x="25" y="27"/>
                  </a:cubicBezTo>
                  <a:cubicBezTo>
                    <a:pt x="38" y="17"/>
                    <a:pt x="52" y="10"/>
                    <a:pt x="68" y="5"/>
                  </a:cubicBezTo>
                  <a:cubicBezTo>
                    <a:pt x="82" y="2"/>
                    <a:pt x="96" y="0"/>
                    <a:pt x="110" y="1"/>
                  </a:cubicBezTo>
                  <a:cubicBezTo>
                    <a:pt x="121" y="3"/>
                    <a:pt x="126" y="10"/>
                    <a:pt x="132" y="18"/>
                  </a:cubicBezTo>
                  <a:cubicBezTo>
                    <a:pt x="134" y="21"/>
                    <a:pt x="134" y="21"/>
                    <a:pt x="134" y="21"/>
                  </a:cubicBezTo>
                  <a:cubicBezTo>
                    <a:pt x="149" y="44"/>
                    <a:pt x="156" y="72"/>
                    <a:pt x="152" y="99"/>
                  </a:cubicBezTo>
                  <a:cubicBezTo>
                    <a:pt x="150" y="111"/>
                    <a:pt x="145" y="127"/>
                    <a:pt x="132" y="140"/>
                  </a:cubicBezTo>
                  <a:cubicBezTo>
                    <a:pt x="114" y="159"/>
                    <a:pt x="83" y="165"/>
                    <a:pt x="56" y="153"/>
                  </a:cubicBezTo>
                  <a:cubicBezTo>
                    <a:pt x="43" y="147"/>
                    <a:pt x="31" y="138"/>
                    <a:pt x="22" y="126"/>
                  </a:cubicBezTo>
                  <a:close/>
                  <a:moveTo>
                    <a:pt x="125" y="15"/>
                  </a:moveTo>
                  <a:cubicBezTo>
                    <a:pt x="121" y="10"/>
                    <a:pt x="117" y="6"/>
                    <a:pt x="109" y="5"/>
                  </a:cubicBezTo>
                  <a:cubicBezTo>
                    <a:pt x="96" y="4"/>
                    <a:pt x="82" y="5"/>
                    <a:pt x="69" y="9"/>
                  </a:cubicBezTo>
                  <a:cubicBezTo>
                    <a:pt x="54" y="13"/>
                    <a:pt x="39" y="20"/>
                    <a:pt x="28" y="30"/>
                  </a:cubicBezTo>
                  <a:cubicBezTo>
                    <a:pt x="28" y="30"/>
                    <a:pt x="28" y="30"/>
                    <a:pt x="28" y="30"/>
                  </a:cubicBezTo>
                  <a:cubicBezTo>
                    <a:pt x="17" y="38"/>
                    <a:pt x="10" y="47"/>
                    <a:pt x="7" y="56"/>
                  </a:cubicBezTo>
                  <a:cubicBezTo>
                    <a:pt x="4" y="66"/>
                    <a:pt x="4" y="78"/>
                    <a:pt x="9" y="92"/>
                  </a:cubicBezTo>
                  <a:cubicBezTo>
                    <a:pt x="17" y="118"/>
                    <a:pt x="35" y="140"/>
                    <a:pt x="58" y="150"/>
                  </a:cubicBezTo>
                  <a:cubicBezTo>
                    <a:pt x="83" y="160"/>
                    <a:pt x="112" y="156"/>
                    <a:pt x="130" y="138"/>
                  </a:cubicBezTo>
                  <a:cubicBezTo>
                    <a:pt x="142" y="126"/>
                    <a:pt x="146" y="109"/>
                    <a:pt x="148" y="98"/>
                  </a:cubicBezTo>
                  <a:cubicBezTo>
                    <a:pt x="152" y="72"/>
                    <a:pt x="146" y="45"/>
                    <a:pt x="131" y="23"/>
                  </a:cubicBezTo>
                  <a:cubicBezTo>
                    <a:pt x="129" y="21"/>
                    <a:pt x="129" y="21"/>
                    <a:pt x="129" y="21"/>
                  </a:cubicBezTo>
                  <a:cubicBezTo>
                    <a:pt x="128" y="19"/>
                    <a:pt x="126" y="17"/>
                    <a:pt x="125"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4613837" y="-210765"/>
              <a:ext cx="742829" cy="732363"/>
            </a:xfrm>
            <a:custGeom>
              <a:avLst/>
              <a:gdLst/>
              <a:ahLst/>
              <a:cxnLst/>
              <a:rect l="l" t="t" r="r" b="b"/>
              <a:pathLst>
                <a:path w="125" h="124" extrusionOk="0">
                  <a:moveTo>
                    <a:pt x="24" y="98"/>
                  </a:moveTo>
                  <a:cubicBezTo>
                    <a:pt x="21" y="93"/>
                    <a:pt x="18" y="88"/>
                    <a:pt x="14" y="83"/>
                  </a:cubicBezTo>
                  <a:cubicBezTo>
                    <a:pt x="7" y="72"/>
                    <a:pt x="0" y="60"/>
                    <a:pt x="2" y="46"/>
                  </a:cubicBezTo>
                  <a:cubicBezTo>
                    <a:pt x="5" y="29"/>
                    <a:pt x="22" y="18"/>
                    <a:pt x="35" y="12"/>
                  </a:cubicBezTo>
                  <a:cubicBezTo>
                    <a:pt x="46" y="6"/>
                    <a:pt x="60" y="0"/>
                    <a:pt x="74" y="0"/>
                  </a:cubicBezTo>
                  <a:cubicBezTo>
                    <a:pt x="74" y="0"/>
                    <a:pt x="74" y="0"/>
                    <a:pt x="74" y="0"/>
                  </a:cubicBezTo>
                  <a:cubicBezTo>
                    <a:pt x="87" y="0"/>
                    <a:pt x="98" y="5"/>
                    <a:pt x="107" y="15"/>
                  </a:cubicBezTo>
                  <a:cubicBezTo>
                    <a:pt x="119" y="28"/>
                    <a:pt x="125" y="50"/>
                    <a:pt x="122" y="71"/>
                  </a:cubicBezTo>
                  <a:cubicBezTo>
                    <a:pt x="119" y="89"/>
                    <a:pt x="109" y="105"/>
                    <a:pt x="94" y="114"/>
                  </a:cubicBezTo>
                  <a:cubicBezTo>
                    <a:pt x="78" y="123"/>
                    <a:pt x="59" y="124"/>
                    <a:pt x="43" y="115"/>
                  </a:cubicBezTo>
                  <a:cubicBezTo>
                    <a:pt x="36" y="111"/>
                    <a:pt x="30" y="105"/>
                    <a:pt x="24" y="98"/>
                  </a:cubicBezTo>
                  <a:close/>
                  <a:moveTo>
                    <a:pt x="74" y="4"/>
                  </a:moveTo>
                  <a:cubicBezTo>
                    <a:pt x="61" y="4"/>
                    <a:pt x="48" y="10"/>
                    <a:pt x="37" y="15"/>
                  </a:cubicBezTo>
                  <a:cubicBezTo>
                    <a:pt x="18" y="25"/>
                    <a:pt x="8" y="35"/>
                    <a:pt x="6" y="47"/>
                  </a:cubicBezTo>
                  <a:cubicBezTo>
                    <a:pt x="4" y="59"/>
                    <a:pt x="11" y="70"/>
                    <a:pt x="18" y="81"/>
                  </a:cubicBezTo>
                  <a:cubicBezTo>
                    <a:pt x="25" y="93"/>
                    <a:pt x="33" y="105"/>
                    <a:pt x="45" y="112"/>
                  </a:cubicBezTo>
                  <a:cubicBezTo>
                    <a:pt x="59" y="120"/>
                    <a:pt x="78" y="119"/>
                    <a:pt x="92" y="110"/>
                  </a:cubicBezTo>
                  <a:cubicBezTo>
                    <a:pt x="106" y="102"/>
                    <a:pt x="116" y="87"/>
                    <a:pt x="118" y="70"/>
                  </a:cubicBezTo>
                  <a:cubicBezTo>
                    <a:pt x="121" y="51"/>
                    <a:pt x="115" y="30"/>
                    <a:pt x="104" y="17"/>
                  </a:cubicBezTo>
                  <a:cubicBezTo>
                    <a:pt x="96" y="8"/>
                    <a:pt x="86" y="4"/>
                    <a:pt x="74"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697536" y="-95675"/>
              <a:ext cx="564965" cy="533581"/>
            </a:xfrm>
            <a:custGeom>
              <a:avLst/>
              <a:gdLst/>
              <a:ahLst/>
              <a:cxnLst/>
              <a:rect l="l" t="t" r="r" b="b"/>
              <a:pathLst>
                <a:path w="95" h="91" extrusionOk="0">
                  <a:moveTo>
                    <a:pt x="18" y="71"/>
                  </a:moveTo>
                  <a:cubicBezTo>
                    <a:pt x="13" y="65"/>
                    <a:pt x="10" y="59"/>
                    <a:pt x="7" y="53"/>
                  </a:cubicBezTo>
                  <a:cubicBezTo>
                    <a:pt x="4" y="47"/>
                    <a:pt x="0" y="40"/>
                    <a:pt x="2" y="33"/>
                  </a:cubicBezTo>
                  <a:cubicBezTo>
                    <a:pt x="3" y="23"/>
                    <a:pt x="13" y="17"/>
                    <a:pt x="21" y="12"/>
                  </a:cubicBezTo>
                  <a:cubicBezTo>
                    <a:pt x="30" y="8"/>
                    <a:pt x="39" y="3"/>
                    <a:pt x="50" y="1"/>
                  </a:cubicBezTo>
                  <a:cubicBezTo>
                    <a:pt x="50" y="1"/>
                    <a:pt x="50" y="1"/>
                    <a:pt x="50" y="1"/>
                  </a:cubicBezTo>
                  <a:cubicBezTo>
                    <a:pt x="60" y="0"/>
                    <a:pt x="70" y="3"/>
                    <a:pt x="79" y="12"/>
                  </a:cubicBezTo>
                  <a:cubicBezTo>
                    <a:pt x="89" y="22"/>
                    <a:pt x="95" y="38"/>
                    <a:pt x="94" y="52"/>
                  </a:cubicBezTo>
                  <a:cubicBezTo>
                    <a:pt x="92" y="67"/>
                    <a:pt x="81" y="80"/>
                    <a:pt x="67" y="86"/>
                  </a:cubicBezTo>
                  <a:cubicBezTo>
                    <a:pt x="54" y="91"/>
                    <a:pt x="37" y="88"/>
                    <a:pt x="25" y="79"/>
                  </a:cubicBezTo>
                  <a:cubicBezTo>
                    <a:pt x="22" y="76"/>
                    <a:pt x="20" y="74"/>
                    <a:pt x="18" y="71"/>
                  </a:cubicBezTo>
                  <a:close/>
                  <a:moveTo>
                    <a:pt x="50" y="5"/>
                  </a:moveTo>
                  <a:cubicBezTo>
                    <a:pt x="40" y="6"/>
                    <a:pt x="32" y="11"/>
                    <a:pt x="23" y="16"/>
                  </a:cubicBezTo>
                  <a:cubicBezTo>
                    <a:pt x="15" y="20"/>
                    <a:pt x="7" y="25"/>
                    <a:pt x="5" y="33"/>
                  </a:cubicBezTo>
                  <a:cubicBezTo>
                    <a:pt x="4" y="39"/>
                    <a:pt x="7" y="45"/>
                    <a:pt x="10" y="51"/>
                  </a:cubicBezTo>
                  <a:cubicBezTo>
                    <a:pt x="15" y="60"/>
                    <a:pt x="20" y="69"/>
                    <a:pt x="28" y="76"/>
                  </a:cubicBezTo>
                  <a:cubicBezTo>
                    <a:pt x="38" y="85"/>
                    <a:pt x="53" y="87"/>
                    <a:pt x="66" y="82"/>
                  </a:cubicBezTo>
                  <a:cubicBezTo>
                    <a:pt x="79" y="77"/>
                    <a:pt x="88" y="65"/>
                    <a:pt x="90" y="51"/>
                  </a:cubicBezTo>
                  <a:cubicBezTo>
                    <a:pt x="91" y="39"/>
                    <a:pt x="86" y="24"/>
                    <a:pt x="76" y="15"/>
                  </a:cubicBezTo>
                  <a:cubicBezTo>
                    <a:pt x="68" y="7"/>
                    <a:pt x="59" y="4"/>
                    <a:pt x="50"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802159" y="-1518"/>
              <a:ext cx="376644" cy="355718"/>
            </a:xfrm>
            <a:custGeom>
              <a:avLst/>
              <a:gdLst/>
              <a:ahLst/>
              <a:cxnLst/>
              <a:rect l="l" t="t" r="r" b="b"/>
              <a:pathLst>
                <a:path w="63" h="60" extrusionOk="0">
                  <a:moveTo>
                    <a:pt x="7" y="42"/>
                  </a:moveTo>
                  <a:cubicBezTo>
                    <a:pt x="5" y="39"/>
                    <a:pt x="4" y="37"/>
                    <a:pt x="3" y="35"/>
                  </a:cubicBezTo>
                  <a:cubicBezTo>
                    <a:pt x="0" y="27"/>
                    <a:pt x="0" y="19"/>
                    <a:pt x="4" y="14"/>
                  </a:cubicBezTo>
                  <a:cubicBezTo>
                    <a:pt x="9" y="7"/>
                    <a:pt x="17" y="5"/>
                    <a:pt x="23" y="3"/>
                  </a:cubicBezTo>
                  <a:cubicBezTo>
                    <a:pt x="23" y="3"/>
                    <a:pt x="23" y="3"/>
                    <a:pt x="23" y="3"/>
                  </a:cubicBezTo>
                  <a:cubicBezTo>
                    <a:pt x="33" y="0"/>
                    <a:pt x="42" y="0"/>
                    <a:pt x="49" y="5"/>
                  </a:cubicBezTo>
                  <a:cubicBezTo>
                    <a:pt x="56" y="9"/>
                    <a:pt x="60" y="18"/>
                    <a:pt x="62" y="30"/>
                  </a:cubicBezTo>
                  <a:cubicBezTo>
                    <a:pt x="63" y="41"/>
                    <a:pt x="60" y="50"/>
                    <a:pt x="53" y="55"/>
                  </a:cubicBezTo>
                  <a:cubicBezTo>
                    <a:pt x="47" y="59"/>
                    <a:pt x="40" y="60"/>
                    <a:pt x="33" y="59"/>
                  </a:cubicBezTo>
                  <a:cubicBezTo>
                    <a:pt x="27" y="58"/>
                    <a:pt x="22" y="55"/>
                    <a:pt x="16" y="50"/>
                  </a:cubicBezTo>
                  <a:cubicBezTo>
                    <a:pt x="12" y="47"/>
                    <a:pt x="9" y="45"/>
                    <a:pt x="7" y="42"/>
                  </a:cubicBezTo>
                  <a:close/>
                  <a:moveTo>
                    <a:pt x="24" y="7"/>
                  </a:moveTo>
                  <a:cubicBezTo>
                    <a:pt x="17" y="9"/>
                    <a:pt x="11" y="11"/>
                    <a:pt x="7" y="16"/>
                  </a:cubicBezTo>
                  <a:cubicBezTo>
                    <a:pt x="4" y="21"/>
                    <a:pt x="4" y="27"/>
                    <a:pt x="6" y="33"/>
                  </a:cubicBezTo>
                  <a:cubicBezTo>
                    <a:pt x="8" y="38"/>
                    <a:pt x="12" y="43"/>
                    <a:pt x="18" y="47"/>
                  </a:cubicBezTo>
                  <a:cubicBezTo>
                    <a:pt x="24" y="52"/>
                    <a:pt x="29" y="54"/>
                    <a:pt x="34" y="55"/>
                  </a:cubicBezTo>
                  <a:cubicBezTo>
                    <a:pt x="40" y="57"/>
                    <a:pt x="46" y="55"/>
                    <a:pt x="50" y="52"/>
                  </a:cubicBezTo>
                  <a:cubicBezTo>
                    <a:pt x="56" y="48"/>
                    <a:pt x="59" y="40"/>
                    <a:pt x="58" y="31"/>
                  </a:cubicBezTo>
                  <a:cubicBezTo>
                    <a:pt x="57" y="20"/>
                    <a:pt x="53" y="12"/>
                    <a:pt x="47" y="8"/>
                  </a:cubicBezTo>
                  <a:cubicBezTo>
                    <a:pt x="41" y="4"/>
                    <a:pt x="33" y="4"/>
                    <a:pt x="24"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4864933" y="61255"/>
              <a:ext cx="240637" cy="230171"/>
            </a:xfrm>
            <a:custGeom>
              <a:avLst/>
              <a:gdLst/>
              <a:ahLst/>
              <a:cxnLst/>
              <a:rect l="l" t="t" r="r" b="b"/>
              <a:pathLst>
                <a:path w="42" h="40" extrusionOk="0">
                  <a:moveTo>
                    <a:pt x="5" y="30"/>
                  </a:moveTo>
                  <a:cubicBezTo>
                    <a:pt x="3" y="28"/>
                    <a:pt x="1" y="25"/>
                    <a:pt x="1" y="22"/>
                  </a:cubicBezTo>
                  <a:cubicBezTo>
                    <a:pt x="1" y="22"/>
                    <a:pt x="1" y="22"/>
                    <a:pt x="1" y="22"/>
                  </a:cubicBezTo>
                  <a:cubicBezTo>
                    <a:pt x="0" y="14"/>
                    <a:pt x="2" y="8"/>
                    <a:pt x="9" y="5"/>
                  </a:cubicBezTo>
                  <a:cubicBezTo>
                    <a:pt x="17" y="0"/>
                    <a:pt x="30" y="3"/>
                    <a:pt x="37" y="11"/>
                  </a:cubicBezTo>
                  <a:cubicBezTo>
                    <a:pt x="42" y="16"/>
                    <a:pt x="42" y="23"/>
                    <a:pt x="37" y="29"/>
                  </a:cubicBezTo>
                  <a:cubicBezTo>
                    <a:pt x="31" y="36"/>
                    <a:pt x="17" y="40"/>
                    <a:pt x="9" y="34"/>
                  </a:cubicBezTo>
                  <a:cubicBezTo>
                    <a:pt x="7" y="33"/>
                    <a:pt x="6" y="31"/>
                    <a:pt x="5" y="30"/>
                  </a:cubicBezTo>
                  <a:close/>
                  <a:moveTo>
                    <a:pt x="35" y="14"/>
                  </a:moveTo>
                  <a:cubicBezTo>
                    <a:pt x="35" y="14"/>
                    <a:pt x="34" y="13"/>
                    <a:pt x="34" y="13"/>
                  </a:cubicBezTo>
                  <a:cubicBezTo>
                    <a:pt x="28" y="7"/>
                    <a:pt x="17" y="5"/>
                    <a:pt x="10" y="8"/>
                  </a:cubicBezTo>
                  <a:cubicBezTo>
                    <a:pt x="6" y="10"/>
                    <a:pt x="4" y="15"/>
                    <a:pt x="5" y="21"/>
                  </a:cubicBezTo>
                  <a:cubicBezTo>
                    <a:pt x="5" y="21"/>
                    <a:pt x="5" y="21"/>
                    <a:pt x="5" y="21"/>
                  </a:cubicBezTo>
                  <a:cubicBezTo>
                    <a:pt x="5" y="25"/>
                    <a:pt x="8" y="29"/>
                    <a:pt x="11" y="31"/>
                  </a:cubicBezTo>
                  <a:cubicBezTo>
                    <a:pt x="18" y="36"/>
                    <a:pt x="29" y="33"/>
                    <a:pt x="34" y="27"/>
                  </a:cubicBezTo>
                  <a:cubicBezTo>
                    <a:pt x="36" y="24"/>
                    <a:pt x="39" y="20"/>
                    <a:pt x="35" y="1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1" name="Google Shape;61;p2"/>
          <p:cNvSpPr/>
          <p:nvPr/>
        </p:nvSpPr>
        <p:spPr>
          <a:xfrm>
            <a:off x="-931200" y="-1047750"/>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763803" y="-828038"/>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 name="Google Shape;63;p2"/>
          <p:cNvGrpSpPr/>
          <p:nvPr/>
        </p:nvGrpSpPr>
        <p:grpSpPr>
          <a:xfrm>
            <a:off x="-701029" y="4026475"/>
            <a:ext cx="2542349" cy="2458644"/>
            <a:chOff x="-701029" y="4026475"/>
            <a:chExt cx="2542349" cy="2458644"/>
          </a:xfrm>
        </p:grpSpPr>
        <p:sp>
          <p:nvSpPr>
            <p:cNvPr id="64" name="Google Shape;64;p2"/>
            <p:cNvSpPr/>
            <p:nvPr/>
          </p:nvSpPr>
          <p:spPr>
            <a:xfrm>
              <a:off x="-701029" y="4026475"/>
              <a:ext cx="2542349" cy="2458644"/>
            </a:xfrm>
            <a:custGeom>
              <a:avLst/>
              <a:gdLst/>
              <a:ahLst/>
              <a:cxnLst/>
              <a:rect l="l" t="t" r="r" b="b"/>
              <a:pathLst>
                <a:path w="429" h="416" extrusionOk="0">
                  <a:moveTo>
                    <a:pt x="187" y="3"/>
                  </a:moveTo>
                  <a:cubicBezTo>
                    <a:pt x="207" y="6"/>
                    <a:pt x="226" y="11"/>
                    <a:pt x="245" y="17"/>
                  </a:cubicBezTo>
                  <a:cubicBezTo>
                    <a:pt x="303" y="36"/>
                    <a:pt x="368" y="60"/>
                    <a:pt x="400" y="115"/>
                  </a:cubicBezTo>
                  <a:cubicBezTo>
                    <a:pt x="429" y="164"/>
                    <a:pt x="424" y="233"/>
                    <a:pt x="389" y="287"/>
                  </a:cubicBezTo>
                  <a:cubicBezTo>
                    <a:pt x="389" y="287"/>
                    <a:pt x="389" y="287"/>
                    <a:pt x="389" y="287"/>
                  </a:cubicBezTo>
                  <a:cubicBezTo>
                    <a:pt x="357" y="336"/>
                    <a:pt x="293" y="385"/>
                    <a:pt x="241" y="400"/>
                  </a:cubicBezTo>
                  <a:cubicBezTo>
                    <a:pt x="183" y="416"/>
                    <a:pt x="99" y="367"/>
                    <a:pt x="59" y="326"/>
                  </a:cubicBezTo>
                  <a:cubicBezTo>
                    <a:pt x="20" y="289"/>
                    <a:pt x="0" y="243"/>
                    <a:pt x="3" y="201"/>
                  </a:cubicBezTo>
                  <a:cubicBezTo>
                    <a:pt x="5" y="161"/>
                    <a:pt x="27" y="126"/>
                    <a:pt x="46" y="94"/>
                  </a:cubicBezTo>
                  <a:cubicBezTo>
                    <a:pt x="68" y="57"/>
                    <a:pt x="92" y="22"/>
                    <a:pt x="129" y="8"/>
                  </a:cubicBezTo>
                  <a:cubicBezTo>
                    <a:pt x="148" y="1"/>
                    <a:pt x="167" y="0"/>
                    <a:pt x="187" y="3"/>
                  </a:cubicBezTo>
                  <a:close/>
                  <a:moveTo>
                    <a:pt x="385" y="284"/>
                  </a:moveTo>
                  <a:cubicBezTo>
                    <a:pt x="419" y="231"/>
                    <a:pt x="423" y="165"/>
                    <a:pt x="396" y="118"/>
                  </a:cubicBezTo>
                  <a:cubicBezTo>
                    <a:pt x="365" y="64"/>
                    <a:pt x="301" y="40"/>
                    <a:pt x="243" y="22"/>
                  </a:cubicBezTo>
                  <a:cubicBezTo>
                    <a:pt x="206" y="10"/>
                    <a:pt x="166" y="0"/>
                    <a:pt x="131" y="13"/>
                  </a:cubicBezTo>
                  <a:cubicBezTo>
                    <a:pt x="95" y="26"/>
                    <a:pt x="73" y="60"/>
                    <a:pt x="50" y="97"/>
                  </a:cubicBezTo>
                  <a:cubicBezTo>
                    <a:pt x="32" y="128"/>
                    <a:pt x="10" y="163"/>
                    <a:pt x="8" y="201"/>
                  </a:cubicBezTo>
                  <a:cubicBezTo>
                    <a:pt x="5" y="242"/>
                    <a:pt x="25" y="286"/>
                    <a:pt x="62" y="323"/>
                  </a:cubicBezTo>
                  <a:cubicBezTo>
                    <a:pt x="102" y="362"/>
                    <a:pt x="184" y="410"/>
                    <a:pt x="239" y="394"/>
                  </a:cubicBezTo>
                  <a:cubicBezTo>
                    <a:pt x="291" y="380"/>
                    <a:pt x="353" y="332"/>
                    <a:pt x="385" y="28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481323" y="4277571"/>
              <a:ext cx="2050616" cy="1998304"/>
            </a:xfrm>
            <a:custGeom>
              <a:avLst/>
              <a:gdLst/>
              <a:ahLst/>
              <a:cxnLst/>
              <a:rect l="l" t="t" r="r" b="b"/>
              <a:pathLst>
                <a:path w="347" h="338" extrusionOk="0">
                  <a:moveTo>
                    <a:pt x="193" y="5"/>
                  </a:moveTo>
                  <a:cubicBezTo>
                    <a:pt x="233" y="10"/>
                    <a:pt x="267" y="23"/>
                    <a:pt x="292" y="43"/>
                  </a:cubicBezTo>
                  <a:cubicBezTo>
                    <a:pt x="325" y="71"/>
                    <a:pt x="346" y="114"/>
                    <a:pt x="347" y="159"/>
                  </a:cubicBezTo>
                  <a:cubicBezTo>
                    <a:pt x="347" y="202"/>
                    <a:pt x="330" y="245"/>
                    <a:pt x="298" y="278"/>
                  </a:cubicBezTo>
                  <a:cubicBezTo>
                    <a:pt x="298" y="278"/>
                    <a:pt x="298" y="278"/>
                    <a:pt x="298" y="278"/>
                  </a:cubicBezTo>
                  <a:cubicBezTo>
                    <a:pt x="284" y="293"/>
                    <a:pt x="267" y="305"/>
                    <a:pt x="247" y="314"/>
                  </a:cubicBezTo>
                  <a:cubicBezTo>
                    <a:pt x="208" y="334"/>
                    <a:pt x="175" y="338"/>
                    <a:pt x="145" y="329"/>
                  </a:cubicBezTo>
                  <a:cubicBezTo>
                    <a:pt x="106" y="316"/>
                    <a:pt x="73" y="294"/>
                    <a:pt x="48" y="265"/>
                  </a:cubicBezTo>
                  <a:cubicBezTo>
                    <a:pt x="15" y="225"/>
                    <a:pt x="0" y="172"/>
                    <a:pt x="10" y="123"/>
                  </a:cubicBezTo>
                  <a:cubicBezTo>
                    <a:pt x="19" y="72"/>
                    <a:pt x="56" y="28"/>
                    <a:pt x="103" y="11"/>
                  </a:cubicBezTo>
                  <a:cubicBezTo>
                    <a:pt x="127" y="3"/>
                    <a:pt x="155" y="0"/>
                    <a:pt x="188" y="4"/>
                  </a:cubicBezTo>
                  <a:cubicBezTo>
                    <a:pt x="190" y="4"/>
                    <a:pt x="191" y="5"/>
                    <a:pt x="193" y="5"/>
                  </a:cubicBezTo>
                  <a:close/>
                  <a:moveTo>
                    <a:pt x="295" y="274"/>
                  </a:moveTo>
                  <a:cubicBezTo>
                    <a:pt x="325" y="243"/>
                    <a:pt x="342" y="201"/>
                    <a:pt x="341" y="159"/>
                  </a:cubicBezTo>
                  <a:cubicBezTo>
                    <a:pt x="341" y="115"/>
                    <a:pt x="321" y="74"/>
                    <a:pt x="288" y="47"/>
                  </a:cubicBezTo>
                  <a:cubicBezTo>
                    <a:pt x="263" y="27"/>
                    <a:pt x="229" y="14"/>
                    <a:pt x="188" y="10"/>
                  </a:cubicBezTo>
                  <a:cubicBezTo>
                    <a:pt x="155" y="6"/>
                    <a:pt x="128" y="8"/>
                    <a:pt x="104" y="17"/>
                  </a:cubicBezTo>
                  <a:cubicBezTo>
                    <a:pt x="59" y="33"/>
                    <a:pt x="24" y="75"/>
                    <a:pt x="15" y="124"/>
                  </a:cubicBezTo>
                  <a:cubicBezTo>
                    <a:pt x="6" y="171"/>
                    <a:pt x="20" y="222"/>
                    <a:pt x="52" y="261"/>
                  </a:cubicBezTo>
                  <a:cubicBezTo>
                    <a:pt x="76" y="290"/>
                    <a:pt x="109" y="312"/>
                    <a:pt x="147" y="324"/>
                  </a:cubicBezTo>
                  <a:cubicBezTo>
                    <a:pt x="175" y="333"/>
                    <a:pt x="207" y="328"/>
                    <a:pt x="245" y="310"/>
                  </a:cubicBezTo>
                  <a:cubicBezTo>
                    <a:pt x="264" y="300"/>
                    <a:pt x="281" y="288"/>
                    <a:pt x="295" y="274"/>
                  </a:cubicBezTo>
                  <a:close/>
                  <a:moveTo>
                    <a:pt x="297" y="276"/>
                  </a:moveTo>
                  <a:cubicBezTo>
                    <a:pt x="297" y="276"/>
                    <a:pt x="297" y="276"/>
                    <a:pt x="297" y="27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334850" y="4350804"/>
              <a:ext cx="1736745" cy="1778593"/>
            </a:xfrm>
            <a:custGeom>
              <a:avLst/>
              <a:gdLst/>
              <a:ahLst/>
              <a:cxnLst/>
              <a:rect l="l" t="t" r="r" b="b"/>
              <a:pathLst>
                <a:path w="294" h="301" extrusionOk="0">
                  <a:moveTo>
                    <a:pt x="151" y="3"/>
                  </a:moveTo>
                  <a:cubicBezTo>
                    <a:pt x="157" y="3"/>
                    <a:pt x="162" y="4"/>
                    <a:pt x="168" y="6"/>
                  </a:cubicBezTo>
                  <a:cubicBezTo>
                    <a:pt x="193" y="13"/>
                    <a:pt x="217" y="27"/>
                    <a:pt x="239" y="47"/>
                  </a:cubicBezTo>
                  <a:cubicBezTo>
                    <a:pt x="257" y="64"/>
                    <a:pt x="281" y="92"/>
                    <a:pt x="287" y="128"/>
                  </a:cubicBezTo>
                  <a:cubicBezTo>
                    <a:pt x="294" y="162"/>
                    <a:pt x="284" y="200"/>
                    <a:pt x="260" y="232"/>
                  </a:cubicBezTo>
                  <a:cubicBezTo>
                    <a:pt x="260" y="232"/>
                    <a:pt x="260" y="232"/>
                    <a:pt x="260" y="232"/>
                  </a:cubicBezTo>
                  <a:cubicBezTo>
                    <a:pt x="247" y="249"/>
                    <a:pt x="230" y="265"/>
                    <a:pt x="209" y="279"/>
                  </a:cubicBezTo>
                  <a:cubicBezTo>
                    <a:pt x="207" y="280"/>
                    <a:pt x="205" y="281"/>
                    <a:pt x="203" y="282"/>
                  </a:cubicBezTo>
                  <a:cubicBezTo>
                    <a:pt x="191" y="291"/>
                    <a:pt x="176" y="301"/>
                    <a:pt x="161" y="298"/>
                  </a:cubicBezTo>
                  <a:cubicBezTo>
                    <a:pt x="144" y="295"/>
                    <a:pt x="125" y="288"/>
                    <a:pt x="105" y="278"/>
                  </a:cubicBezTo>
                  <a:cubicBezTo>
                    <a:pt x="70" y="260"/>
                    <a:pt x="41" y="233"/>
                    <a:pt x="21" y="201"/>
                  </a:cubicBezTo>
                  <a:cubicBezTo>
                    <a:pt x="7" y="179"/>
                    <a:pt x="0" y="157"/>
                    <a:pt x="0" y="138"/>
                  </a:cubicBezTo>
                  <a:cubicBezTo>
                    <a:pt x="1" y="109"/>
                    <a:pt x="16" y="84"/>
                    <a:pt x="29" y="66"/>
                  </a:cubicBezTo>
                  <a:cubicBezTo>
                    <a:pt x="41" y="49"/>
                    <a:pt x="60" y="25"/>
                    <a:pt x="86" y="12"/>
                  </a:cubicBezTo>
                  <a:cubicBezTo>
                    <a:pt x="105" y="3"/>
                    <a:pt x="128" y="0"/>
                    <a:pt x="151" y="3"/>
                  </a:cubicBezTo>
                  <a:close/>
                  <a:moveTo>
                    <a:pt x="256" y="229"/>
                  </a:moveTo>
                  <a:cubicBezTo>
                    <a:pt x="279" y="198"/>
                    <a:pt x="288" y="162"/>
                    <a:pt x="282" y="129"/>
                  </a:cubicBezTo>
                  <a:cubicBezTo>
                    <a:pt x="276" y="95"/>
                    <a:pt x="253" y="68"/>
                    <a:pt x="235" y="51"/>
                  </a:cubicBezTo>
                  <a:cubicBezTo>
                    <a:pt x="214" y="31"/>
                    <a:pt x="191" y="18"/>
                    <a:pt x="166" y="11"/>
                  </a:cubicBezTo>
                  <a:cubicBezTo>
                    <a:pt x="139" y="4"/>
                    <a:pt x="111" y="6"/>
                    <a:pt x="88" y="17"/>
                  </a:cubicBezTo>
                  <a:cubicBezTo>
                    <a:pt x="69" y="26"/>
                    <a:pt x="52" y="42"/>
                    <a:pt x="34" y="69"/>
                  </a:cubicBezTo>
                  <a:cubicBezTo>
                    <a:pt x="21" y="87"/>
                    <a:pt x="6" y="111"/>
                    <a:pt x="6" y="138"/>
                  </a:cubicBezTo>
                  <a:cubicBezTo>
                    <a:pt x="5" y="156"/>
                    <a:pt x="12" y="177"/>
                    <a:pt x="26" y="198"/>
                  </a:cubicBezTo>
                  <a:cubicBezTo>
                    <a:pt x="45" y="230"/>
                    <a:pt x="74" y="256"/>
                    <a:pt x="108" y="273"/>
                  </a:cubicBezTo>
                  <a:cubicBezTo>
                    <a:pt x="127" y="283"/>
                    <a:pt x="145" y="290"/>
                    <a:pt x="162" y="293"/>
                  </a:cubicBezTo>
                  <a:cubicBezTo>
                    <a:pt x="175" y="295"/>
                    <a:pt x="189" y="286"/>
                    <a:pt x="200" y="278"/>
                  </a:cubicBezTo>
                  <a:cubicBezTo>
                    <a:pt x="202" y="277"/>
                    <a:pt x="204" y="275"/>
                    <a:pt x="206" y="274"/>
                  </a:cubicBezTo>
                  <a:cubicBezTo>
                    <a:pt x="227" y="261"/>
                    <a:pt x="244" y="246"/>
                    <a:pt x="256" y="22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167453" y="4601900"/>
              <a:ext cx="1318253" cy="1339176"/>
            </a:xfrm>
            <a:custGeom>
              <a:avLst/>
              <a:gdLst/>
              <a:ahLst/>
              <a:cxnLst/>
              <a:rect l="l" t="t" r="r" b="b"/>
              <a:pathLst>
                <a:path w="223" h="225" extrusionOk="0">
                  <a:moveTo>
                    <a:pt x="125" y="2"/>
                  </a:moveTo>
                  <a:cubicBezTo>
                    <a:pt x="142" y="5"/>
                    <a:pt x="159" y="10"/>
                    <a:pt x="175" y="18"/>
                  </a:cubicBezTo>
                  <a:cubicBezTo>
                    <a:pt x="194" y="28"/>
                    <a:pt x="208" y="41"/>
                    <a:pt x="215" y="55"/>
                  </a:cubicBezTo>
                  <a:cubicBezTo>
                    <a:pt x="221" y="68"/>
                    <a:pt x="223" y="85"/>
                    <a:pt x="221" y="105"/>
                  </a:cubicBezTo>
                  <a:cubicBezTo>
                    <a:pt x="221" y="105"/>
                    <a:pt x="221" y="105"/>
                    <a:pt x="221" y="105"/>
                  </a:cubicBezTo>
                  <a:cubicBezTo>
                    <a:pt x="218" y="127"/>
                    <a:pt x="211" y="149"/>
                    <a:pt x="200" y="168"/>
                  </a:cubicBezTo>
                  <a:cubicBezTo>
                    <a:pt x="190" y="186"/>
                    <a:pt x="177" y="202"/>
                    <a:pt x="162" y="214"/>
                  </a:cubicBezTo>
                  <a:cubicBezTo>
                    <a:pt x="149" y="225"/>
                    <a:pt x="137" y="223"/>
                    <a:pt x="123" y="220"/>
                  </a:cubicBezTo>
                  <a:cubicBezTo>
                    <a:pt x="118" y="219"/>
                    <a:pt x="118" y="219"/>
                    <a:pt x="118" y="219"/>
                  </a:cubicBezTo>
                  <a:cubicBezTo>
                    <a:pt x="80" y="212"/>
                    <a:pt x="45" y="190"/>
                    <a:pt x="22" y="159"/>
                  </a:cubicBezTo>
                  <a:cubicBezTo>
                    <a:pt x="12" y="145"/>
                    <a:pt x="0" y="124"/>
                    <a:pt x="0" y="98"/>
                  </a:cubicBezTo>
                  <a:cubicBezTo>
                    <a:pt x="0" y="61"/>
                    <a:pt x="26" y="24"/>
                    <a:pt x="64" y="9"/>
                  </a:cubicBezTo>
                  <a:cubicBezTo>
                    <a:pt x="82" y="2"/>
                    <a:pt x="104" y="0"/>
                    <a:pt x="125" y="2"/>
                  </a:cubicBezTo>
                  <a:close/>
                  <a:moveTo>
                    <a:pt x="133" y="216"/>
                  </a:moveTo>
                  <a:cubicBezTo>
                    <a:pt x="143" y="218"/>
                    <a:pt x="151" y="217"/>
                    <a:pt x="159" y="210"/>
                  </a:cubicBezTo>
                  <a:cubicBezTo>
                    <a:pt x="173" y="199"/>
                    <a:pt x="185" y="183"/>
                    <a:pt x="195" y="166"/>
                  </a:cubicBezTo>
                  <a:cubicBezTo>
                    <a:pt x="206" y="147"/>
                    <a:pt x="213" y="125"/>
                    <a:pt x="216" y="104"/>
                  </a:cubicBezTo>
                  <a:cubicBezTo>
                    <a:pt x="216" y="104"/>
                    <a:pt x="216" y="104"/>
                    <a:pt x="216" y="104"/>
                  </a:cubicBezTo>
                  <a:cubicBezTo>
                    <a:pt x="218" y="85"/>
                    <a:pt x="216" y="70"/>
                    <a:pt x="210" y="58"/>
                  </a:cubicBezTo>
                  <a:cubicBezTo>
                    <a:pt x="203" y="44"/>
                    <a:pt x="191" y="33"/>
                    <a:pt x="173" y="23"/>
                  </a:cubicBezTo>
                  <a:cubicBezTo>
                    <a:pt x="138" y="5"/>
                    <a:pt x="98" y="1"/>
                    <a:pt x="66" y="14"/>
                  </a:cubicBezTo>
                  <a:cubicBezTo>
                    <a:pt x="30" y="28"/>
                    <a:pt x="5" y="63"/>
                    <a:pt x="5" y="98"/>
                  </a:cubicBezTo>
                  <a:cubicBezTo>
                    <a:pt x="6" y="122"/>
                    <a:pt x="17" y="143"/>
                    <a:pt x="27" y="156"/>
                  </a:cubicBezTo>
                  <a:cubicBezTo>
                    <a:pt x="48" y="186"/>
                    <a:pt x="82" y="207"/>
                    <a:pt x="119" y="214"/>
                  </a:cubicBezTo>
                  <a:cubicBezTo>
                    <a:pt x="123" y="215"/>
                    <a:pt x="123" y="215"/>
                    <a:pt x="123" y="215"/>
                  </a:cubicBezTo>
                  <a:cubicBezTo>
                    <a:pt x="127" y="215"/>
                    <a:pt x="130" y="216"/>
                    <a:pt x="133" y="21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20980" y="4790222"/>
              <a:ext cx="1067157" cy="993924"/>
            </a:xfrm>
            <a:custGeom>
              <a:avLst/>
              <a:gdLst/>
              <a:ahLst/>
              <a:cxnLst/>
              <a:rect l="l" t="t" r="r" b="b"/>
              <a:pathLst>
                <a:path w="180" h="169" extrusionOk="0">
                  <a:moveTo>
                    <a:pt x="92" y="2"/>
                  </a:moveTo>
                  <a:cubicBezTo>
                    <a:pt x="100" y="3"/>
                    <a:pt x="108" y="4"/>
                    <a:pt x="117" y="6"/>
                  </a:cubicBezTo>
                  <a:cubicBezTo>
                    <a:pt x="135" y="10"/>
                    <a:pt x="154" y="16"/>
                    <a:pt x="165" y="31"/>
                  </a:cubicBezTo>
                  <a:cubicBezTo>
                    <a:pt x="180" y="51"/>
                    <a:pt x="174" y="79"/>
                    <a:pt x="167" y="98"/>
                  </a:cubicBezTo>
                  <a:cubicBezTo>
                    <a:pt x="161" y="115"/>
                    <a:pt x="154" y="135"/>
                    <a:pt x="140" y="149"/>
                  </a:cubicBezTo>
                  <a:cubicBezTo>
                    <a:pt x="140" y="149"/>
                    <a:pt x="140" y="149"/>
                    <a:pt x="140" y="149"/>
                  </a:cubicBezTo>
                  <a:cubicBezTo>
                    <a:pt x="127" y="162"/>
                    <a:pt x="111" y="169"/>
                    <a:pt x="92" y="168"/>
                  </a:cubicBezTo>
                  <a:cubicBezTo>
                    <a:pt x="66" y="166"/>
                    <a:pt x="38" y="150"/>
                    <a:pt x="21" y="127"/>
                  </a:cubicBezTo>
                  <a:cubicBezTo>
                    <a:pt x="6" y="106"/>
                    <a:pt x="0" y="79"/>
                    <a:pt x="6" y="56"/>
                  </a:cubicBezTo>
                  <a:cubicBezTo>
                    <a:pt x="12" y="30"/>
                    <a:pt x="32" y="10"/>
                    <a:pt x="56" y="3"/>
                  </a:cubicBezTo>
                  <a:cubicBezTo>
                    <a:pt x="67" y="0"/>
                    <a:pt x="80" y="0"/>
                    <a:pt x="92" y="2"/>
                  </a:cubicBezTo>
                  <a:close/>
                  <a:moveTo>
                    <a:pt x="136" y="146"/>
                  </a:moveTo>
                  <a:cubicBezTo>
                    <a:pt x="149" y="132"/>
                    <a:pt x="157" y="113"/>
                    <a:pt x="162" y="97"/>
                  </a:cubicBezTo>
                  <a:cubicBezTo>
                    <a:pt x="172" y="68"/>
                    <a:pt x="171" y="48"/>
                    <a:pt x="161" y="34"/>
                  </a:cubicBezTo>
                  <a:cubicBezTo>
                    <a:pt x="151" y="20"/>
                    <a:pt x="133" y="15"/>
                    <a:pt x="115" y="12"/>
                  </a:cubicBezTo>
                  <a:cubicBezTo>
                    <a:pt x="95" y="7"/>
                    <a:pt x="75" y="3"/>
                    <a:pt x="57" y="8"/>
                  </a:cubicBezTo>
                  <a:cubicBezTo>
                    <a:pt x="35" y="15"/>
                    <a:pt x="17" y="34"/>
                    <a:pt x="11" y="57"/>
                  </a:cubicBezTo>
                  <a:cubicBezTo>
                    <a:pt x="6" y="79"/>
                    <a:pt x="11" y="104"/>
                    <a:pt x="25" y="123"/>
                  </a:cubicBezTo>
                  <a:cubicBezTo>
                    <a:pt x="42" y="145"/>
                    <a:pt x="68" y="161"/>
                    <a:pt x="92" y="162"/>
                  </a:cubicBezTo>
                  <a:cubicBezTo>
                    <a:pt x="109" y="163"/>
                    <a:pt x="124" y="158"/>
                    <a:pt x="136" y="1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83643" y="4894845"/>
              <a:ext cx="805605" cy="711439"/>
            </a:xfrm>
            <a:custGeom>
              <a:avLst/>
              <a:gdLst/>
              <a:ahLst/>
              <a:cxnLst/>
              <a:rect l="l" t="t" r="r" b="b"/>
              <a:pathLst>
                <a:path w="136" h="121" extrusionOk="0">
                  <a:moveTo>
                    <a:pt x="73" y="1"/>
                  </a:moveTo>
                  <a:cubicBezTo>
                    <a:pt x="83" y="2"/>
                    <a:pt x="93" y="5"/>
                    <a:pt x="102" y="8"/>
                  </a:cubicBezTo>
                  <a:cubicBezTo>
                    <a:pt x="110" y="11"/>
                    <a:pt x="121" y="14"/>
                    <a:pt x="127" y="23"/>
                  </a:cubicBezTo>
                  <a:cubicBezTo>
                    <a:pt x="136" y="34"/>
                    <a:pt x="132" y="50"/>
                    <a:pt x="128" y="63"/>
                  </a:cubicBezTo>
                  <a:cubicBezTo>
                    <a:pt x="125" y="76"/>
                    <a:pt x="120" y="91"/>
                    <a:pt x="111" y="103"/>
                  </a:cubicBezTo>
                  <a:cubicBezTo>
                    <a:pt x="111" y="103"/>
                    <a:pt x="111" y="103"/>
                    <a:pt x="111" y="103"/>
                  </a:cubicBezTo>
                  <a:cubicBezTo>
                    <a:pt x="103" y="114"/>
                    <a:pt x="88" y="121"/>
                    <a:pt x="72" y="121"/>
                  </a:cubicBezTo>
                  <a:cubicBezTo>
                    <a:pt x="50" y="121"/>
                    <a:pt x="28" y="111"/>
                    <a:pt x="16" y="96"/>
                  </a:cubicBezTo>
                  <a:cubicBezTo>
                    <a:pt x="3" y="80"/>
                    <a:pt x="0" y="55"/>
                    <a:pt x="9" y="36"/>
                  </a:cubicBezTo>
                  <a:cubicBezTo>
                    <a:pt x="17" y="16"/>
                    <a:pt x="37" y="2"/>
                    <a:pt x="58" y="0"/>
                  </a:cubicBezTo>
                  <a:cubicBezTo>
                    <a:pt x="63" y="0"/>
                    <a:pt x="68" y="0"/>
                    <a:pt x="73" y="1"/>
                  </a:cubicBezTo>
                  <a:close/>
                  <a:moveTo>
                    <a:pt x="107" y="99"/>
                  </a:moveTo>
                  <a:cubicBezTo>
                    <a:pt x="115" y="88"/>
                    <a:pt x="119" y="75"/>
                    <a:pt x="123" y="61"/>
                  </a:cubicBezTo>
                  <a:cubicBezTo>
                    <a:pt x="127" y="49"/>
                    <a:pt x="130" y="36"/>
                    <a:pt x="123" y="26"/>
                  </a:cubicBezTo>
                  <a:cubicBezTo>
                    <a:pt x="118" y="19"/>
                    <a:pt x="110" y="16"/>
                    <a:pt x="101" y="13"/>
                  </a:cubicBezTo>
                  <a:cubicBezTo>
                    <a:pt x="88" y="9"/>
                    <a:pt x="73" y="5"/>
                    <a:pt x="59" y="6"/>
                  </a:cubicBezTo>
                  <a:cubicBezTo>
                    <a:pt x="39" y="7"/>
                    <a:pt x="21" y="20"/>
                    <a:pt x="14" y="38"/>
                  </a:cubicBezTo>
                  <a:cubicBezTo>
                    <a:pt x="6" y="56"/>
                    <a:pt x="9" y="78"/>
                    <a:pt x="21" y="93"/>
                  </a:cubicBezTo>
                  <a:cubicBezTo>
                    <a:pt x="31" y="107"/>
                    <a:pt x="52" y="116"/>
                    <a:pt x="71" y="116"/>
                  </a:cubicBezTo>
                  <a:cubicBezTo>
                    <a:pt x="87" y="115"/>
                    <a:pt x="99" y="110"/>
                    <a:pt x="107" y="9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198732" y="4999468"/>
              <a:ext cx="554507" cy="491732"/>
            </a:xfrm>
            <a:custGeom>
              <a:avLst/>
              <a:gdLst/>
              <a:ahLst/>
              <a:cxnLst/>
              <a:rect l="l" t="t" r="r" b="b"/>
              <a:pathLst>
                <a:path w="94" h="82" extrusionOk="0">
                  <a:moveTo>
                    <a:pt x="62" y="0"/>
                  </a:moveTo>
                  <a:cubicBezTo>
                    <a:pt x="66" y="1"/>
                    <a:pt x="69" y="2"/>
                    <a:pt x="73" y="3"/>
                  </a:cubicBezTo>
                  <a:cubicBezTo>
                    <a:pt x="83" y="7"/>
                    <a:pt x="90" y="16"/>
                    <a:pt x="92" y="25"/>
                  </a:cubicBezTo>
                  <a:cubicBezTo>
                    <a:pt x="94" y="36"/>
                    <a:pt x="88" y="47"/>
                    <a:pt x="84" y="55"/>
                  </a:cubicBezTo>
                  <a:cubicBezTo>
                    <a:pt x="84" y="55"/>
                    <a:pt x="84" y="55"/>
                    <a:pt x="84" y="55"/>
                  </a:cubicBezTo>
                  <a:cubicBezTo>
                    <a:pt x="77" y="69"/>
                    <a:pt x="68" y="77"/>
                    <a:pt x="57" y="79"/>
                  </a:cubicBezTo>
                  <a:cubicBezTo>
                    <a:pt x="45" y="82"/>
                    <a:pt x="32" y="78"/>
                    <a:pt x="17" y="67"/>
                  </a:cubicBezTo>
                  <a:cubicBezTo>
                    <a:pt x="6" y="58"/>
                    <a:pt x="0" y="44"/>
                    <a:pt x="2" y="32"/>
                  </a:cubicBezTo>
                  <a:cubicBezTo>
                    <a:pt x="3" y="23"/>
                    <a:pt x="9" y="15"/>
                    <a:pt x="18" y="9"/>
                  </a:cubicBezTo>
                  <a:cubicBezTo>
                    <a:pt x="25" y="5"/>
                    <a:pt x="33" y="2"/>
                    <a:pt x="44" y="1"/>
                  </a:cubicBezTo>
                  <a:cubicBezTo>
                    <a:pt x="50" y="0"/>
                    <a:pt x="56" y="0"/>
                    <a:pt x="62" y="0"/>
                  </a:cubicBezTo>
                  <a:close/>
                  <a:moveTo>
                    <a:pt x="79" y="52"/>
                  </a:moveTo>
                  <a:cubicBezTo>
                    <a:pt x="84" y="43"/>
                    <a:pt x="88" y="35"/>
                    <a:pt x="87" y="26"/>
                  </a:cubicBezTo>
                  <a:cubicBezTo>
                    <a:pt x="85" y="19"/>
                    <a:pt x="79" y="12"/>
                    <a:pt x="71" y="8"/>
                  </a:cubicBezTo>
                  <a:cubicBezTo>
                    <a:pt x="64" y="5"/>
                    <a:pt x="55" y="4"/>
                    <a:pt x="45" y="6"/>
                  </a:cubicBezTo>
                  <a:cubicBezTo>
                    <a:pt x="35" y="7"/>
                    <a:pt x="27" y="10"/>
                    <a:pt x="21" y="14"/>
                  </a:cubicBezTo>
                  <a:cubicBezTo>
                    <a:pt x="13" y="19"/>
                    <a:pt x="8" y="26"/>
                    <a:pt x="7" y="33"/>
                  </a:cubicBezTo>
                  <a:cubicBezTo>
                    <a:pt x="5" y="43"/>
                    <a:pt x="11" y="55"/>
                    <a:pt x="21" y="62"/>
                  </a:cubicBezTo>
                  <a:cubicBezTo>
                    <a:pt x="34" y="72"/>
                    <a:pt x="45" y="76"/>
                    <a:pt x="55" y="74"/>
                  </a:cubicBezTo>
                  <a:cubicBezTo>
                    <a:pt x="65" y="72"/>
                    <a:pt x="73" y="65"/>
                    <a:pt x="79" y="5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334739" y="5062242"/>
              <a:ext cx="334794" cy="313870"/>
            </a:xfrm>
            <a:custGeom>
              <a:avLst/>
              <a:gdLst/>
              <a:ahLst/>
              <a:cxnLst/>
              <a:rect l="l" t="t" r="r" b="b"/>
              <a:pathLst>
                <a:path w="57" h="53" extrusionOk="0">
                  <a:moveTo>
                    <a:pt x="33" y="1"/>
                  </a:moveTo>
                  <a:cubicBezTo>
                    <a:pt x="37" y="1"/>
                    <a:pt x="41" y="3"/>
                    <a:pt x="44" y="5"/>
                  </a:cubicBezTo>
                  <a:cubicBezTo>
                    <a:pt x="44" y="5"/>
                    <a:pt x="44" y="5"/>
                    <a:pt x="44" y="5"/>
                  </a:cubicBezTo>
                  <a:cubicBezTo>
                    <a:pt x="53" y="12"/>
                    <a:pt x="57" y="21"/>
                    <a:pt x="54" y="30"/>
                  </a:cubicBezTo>
                  <a:cubicBezTo>
                    <a:pt x="49" y="43"/>
                    <a:pt x="34" y="53"/>
                    <a:pt x="20" y="52"/>
                  </a:cubicBezTo>
                  <a:cubicBezTo>
                    <a:pt x="9" y="52"/>
                    <a:pt x="2" y="45"/>
                    <a:pt x="1" y="34"/>
                  </a:cubicBezTo>
                  <a:cubicBezTo>
                    <a:pt x="0" y="20"/>
                    <a:pt x="9" y="3"/>
                    <a:pt x="24" y="1"/>
                  </a:cubicBezTo>
                  <a:cubicBezTo>
                    <a:pt x="27" y="0"/>
                    <a:pt x="30" y="0"/>
                    <a:pt x="33" y="1"/>
                  </a:cubicBezTo>
                  <a:close/>
                  <a:moveTo>
                    <a:pt x="18" y="47"/>
                  </a:moveTo>
                  <a:cubicBezTo>
                    <a:pt x="19" y="47"/>
                    <a:pt x="19" y="47"/>
                    <a:pt x="20" y="47"/>
                  </a:cubicBezTo>
                  <a:cubicBezTo>
                    <a:pt x="32" y="48"/>
                    <a:pt x="45" y="39"/>
                    <a:pt x="49" y="29"/>
                  </a:cubicBezTo>
                  <a:cubicBezTo>
                    <a:pt x="51" y="21"/>
                    <a:pt x="48" y="15"/>
                    <a:pt x="41" y="10"/>
                  </a:cubicBezTo>
                  <a:cubicBezTo>
                    <a:pt x="41" y="10"/>
                    <a:pt x="41" y="10"/>
                    <a:pt x="41" y="10"/>
                  </a:cubicBezTo>
                  <a:cubicBezTo>
                    <a:pt x="37" y="6"/>
                    <a:pt x="31" y="5"/>
                    <a:pt x="25" y="6"/>
                  </a:cubicBezTo>
                  <a:cubicBezTo>
                    <a:pt x="13" y="8"/>
                    <a:pt x="5" y="22"/>
                    <a:pt x="6" y="34"/>
                  </a:cubicBezTo>
                  <a:cubicBezTo>
                    <a:pt x="6" y="38"/>
                    <a:pt x="8" y="46"/>
                    <a:pt x="18" y="4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2" name="Google Shape;72;p2"/>
          <p:cNvSpPr txBox="1">
            <a:spLocks noGrp="1"/>
          </p:cNvSpPr>
          <p:nvPr>
            <p:ph type="ctrTitle"/>
          </p:nvPr>
        </p:nvSpPr>
        <p:spPr>
          <a:xfrm>
            <a:off x="1833300" y="1291025"/>
            <a:ext cx="54774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5200"/>
              <a:buNone/>
              <a:defRPr sz="6000"/>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a:endParaRPr/>
          </a:p>
        </p:txBody>
      </p:sp>
      <p:sp>
        <p:nvSpPr>
          <p:cNvPr id="73" name="Google Shape;73;p2"/>
          <p:cNvSpPr txBox="1">
            <a:spLocks noGrp="1"/>
          </p:cNvSpPr>
          <p:nvPr>
            <p:ph type="subTitle" idx="1"/>
          </p:nvPr>
        </p:nvSpPr>
        <p:spPr>
          <a:xfrm>
            <a:off x="2876975" y="3228175"/>
            <a:ext cx="34368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Hind Vadodara"/>
              <a:buNone/>
              <a:defRPr>
                <a:latin typeface="Hind Vadodara"/>
                <a:ea typeface="Hind Vadodara"/>
                <a:cs typeface="Hind Vadodara"/>
                <a:sym typeface="Hind Vadodara"/>
              </a:defRPr>
            </a:lvl1pPr>
            <a:lvl2pPr lvl="1"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2pPr>
            <a:lvl3pPr lvl="2"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3pPr>
            <a:lvl4pPr lvl="3"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4pPr>
            <a:lvl5pPr lvl="4"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5pPr>
            <a:lvl6pPr lvl="5"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6pPr>
            <a:lvl7pPr lvl="6"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7pPr>
            <a:lvl8pPr lvl="7"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8pPr>
            <a:lvl9pPr lvl="8" algn="ctr">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428"/>
        <p:cNvGrpSpPr/>
        <p:nvPr/>
      </p:nvGrpSpPr>
      <p:grpSpPr>
        <a:xfrm>
          <a:off x="0" y="0"/>
          <a:ext cx="0" cy="0"/>
          <a:chOff x="0" y="0"/>
          <a:chExt cx="0" cy="0"/>
        </a:xfrm>
      </p:grpSpPr>
      <p:sp>
        <p:nvSpPr>
          <p:cNvPr id="429" name="Google Shape;429;p14"/>
          <p:cNvSpPr txBox="1">
            <a:spLocks noGrp="1"/>
          </p:cNvSpPr>
          <p:nvPr>
            <p:ph type="title"/>
          </p:nvPr>
        </p:nvSpPr>
        <p:spPr>
          <a:xfrm>
            <a:off x="3110250" y="2828346"/>
            <a:ext cx="2923500" cy="57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2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430" name="Google Shape;430;p14"/>
          <p:cNvSpPr/>
          <p:nvPr/>
        </p:nvSpPr>
        <p:spPr>
          <a:xfrm rot="-1800001">
            <a:off x="-839105" y="-656547"/>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4"/>
          <p:cNvSpPr/>
          <p:nvPr/>
        </p:nvSpPr>
        <p:spPr>
          <a:xfrm rot="5400000">
            <a:off x="7721825" y="3868164"/>
            <a:ext cx="2449795" cy="1993721"/>
          </a:xfrm>
          <a:custGeom>
            <a:avLst/>
            <a:gdLst/>
            <a:ahLst/>
            <a:cxnLst/>
            <a:rect l="l" t="t" r="r" b="b"/>
            <a:pathLst>
              <a:path w="332" h="270" extrusionOk="0">
                <a:moveTo>
                  <a:pt x="291" y="131"/>
                </a:moveTo>
                <a:cubicBezTo>
                  <a:pt x="267" y="109"/>
                  <a:pt x="232" y="100"/>
                  <a:pt x="213" y="73"/>
                </a:cubicBezTo>
                <a:cubicBezTo>
                  <a:pt x="204" y="58"/>
                  <a:pt x="200" y="40"/>
                  <a:pt x="189" y="26"/>
                </a:cubicBezTo>
                <a:cubicBezTo>
                  <a:pt x="176" y="8"/>
                  <a:pt x="153" y="0"/>
                  <a:pt x="130" y="1"/>
                </a:cubicBezTo>
                <a:cubicBezTo>
                  <a:pt x="108" y="2"/>
                  <a:pt x="87" y="12"/>
                  <a:pt x="69" y="25"/>
                </a:cubicBezTo>
                <a:cubicBezTo>
                  <a:pt x="51" y="38"/>
                  <a:pt x="36" y="54"/>
                  <a:pt x="21" y="70"/>
                </a:cubicBezTo>
                <a:cubicBezTo>
                  <a:pt x="11" y="82"/>
                  <a:pt x="0" y="94"/>
                  <a:pt x="0" y="109"/>
                </a:cubicBezTo>
                <a:cubicBezTo>
                  <a:pt x="1" y="122"/>
                  <a:pt x="9" y="133"/>
                  <a:pt x="19" y="142"/>
                </a:cubicBezTo>
                <a:cubicBezTo>
                  <a:pt x="45" y="167"/>
                  <a:pt x="78" y="184"/>
                  <a:pt x="111" y="201"/>
                </a:cubicBezTo>
                <a:cubicBezTo>
                  <a:pt x="145" y="218"/>
                  <a:pt x="179" y="235"/>
                  <a:pt x="216" y="247"/>
                </a:cubicBezTo>
                <a:cubicBezTo>
                  <a:pt x="240" y="254"/>
                  <a:pt x="290" y="270"/>
                  <a:pt x="312" y="251"/>
                </a:cubicBezTo>
                <a:cubicBezTo>
                  <a:pt x="332" y="234"/>
                  <a:pt x="326" y="194"/>
                  <a:pt x="319" y="173"/>
                </a:cubicBezTo>
                <a:cubicBezTo>
                  <a:pt x="314" y="157"/>
                  <a:pt x="304" y="142"/>
                  <a:pt x="291" y="1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4"/>
          <p:cNvSpPr/>
          <p:nvPr/>
        </p:nvSpPr>
        <p:spPr>
          <a:xfrm rot="5400000">
            <a:off x="7845614" y="4004990"/>
            <a:ext cx="1472489" cy="1472489"/>
          </a:xfrm>
          <a:custGeom>
            <a:avLst/>
            <a:gdLst/>
            <a:ahLst/>
            <a:cxnLst/>
            <a:rect l="l" t="t" r="r" b="b"/>
            <a:pathLst>
              <a:path w="200" h="199" extrusionOk="0">
                <a:moveTo>
                  <a:pt x="196" y="199"/>
                </a:moveTo>
                <a:cubicBezTo>
                  <a:pt x="199" y="187"/>
                  <a:pt x="192" y="176"/>
                  <a:pt x="183" y="169"/>
                </a:cubicBezTo>
                <a:cubicBezTo>
                  <a:pt x="176" y="164"/>
                  <a:pt x="168" y="161"/>
                  <a:pt x="160" y="158"/>
                </a:cubicBezTo>
                <a:cubicBezTo>
                  <a:pt x="157" y="157"/>
                  <a:pt x="155" y="156"/>
                  <a:pt x="152" y="155"/>
                </a:cubicBezTo>
                <a:cubicBezTo>
                  <a:pt x="138" y="149"/>
                  <a:pt x="130" y="142"/>
                  <a:pt x="126" y="133"/>
                </a:cubicBezTo>
                <a:cubicBezTo>
                  <a:pt x="123" y="129"/>
                  <a:pt x="122" y="124"/>
                  <a:pt x="121" y="119"/>
                </a:cubicBezTo>
                <a:cubicBezTo>
                  <a:pt x="120" y="113"/>
                  <a:pt x="118" y="106"/>
                  <a:pt x="115" y="101"/>
                </a:cubicBezTo>
                <a:cubicBezTo>
                  <a:pt x="107" y="91"/>
                  <a:pt x="93" y="89"/>
                  <a:pt x="81" y="88"/>
                </a:cubicBezTo>
                <a:cubicBezTo>
                  <a:pt x="69" y="87"/>
                  <a:pt x="55" y="84"/>
                  <a:pt x="49" y="73"/>
                </a:cubicBezTo>
                <a:cubicBezTo>
                  <a:pt x="46" y="67"/>
                  <a:pt x="45" y="61"/>
                  <a:pt x="45" y="55"/>
                </a:cubicBezTo>
                <a:cubicBezTo>
                  <a:pt x="45" y="53"/>
                  <a:pt x="45" y="51"/>
                  <a:pt x="44" y="48"/>
                </a:cubicBezTo>
                <a:cubicBezTo>
                  <a:pt x="41" y="25"/>
                  <a:pt x="23" y="6"/>
                  <a:pt x="0" y="1"/>
                </a:cubicBezTo>
                <a:cubicBezTo>
                  <a:pt x="0" y="0"/>
                  <a:pt x="0" y="0"/>
                  <a:pt x="0" y="0"/>
                </a:cubicBezTo>
                <a:cubicBezTo>
                  <a:pt x="23" y="5"/>
                  <a:pt x="42" y="25"/>
                  <a:pt x="45" y="48"/>
                </a:cubicBezTo>
                <a:cubicBezTo>
                  <a:pt x="45" y="51"/>
                  <a:pt x="46" y="53"/>
                  <a:pt x="46" y="55"/>
                </a:cubicBezTo>
                <a:cubicBezTo>
                  <a:pt x="46" y="61"/>
                  <a:pt x="47" y="67"/>
                  <a:pt x="49" y="72"/>
                </a:cubicBezTo>
                <a:cubicBezTo>
                  <a:pt x="55" y="83"/>
                  <a:pt x="69" y="86"/>
                  <a:pt x="81" y="87"/>
                </a:cubicBezTo>
                <a:cubicBezTo>
                  <a:pt x="93" y="89"/>
                  <a:pt x="107" y="90"/>
                  <a:pt x="115" y="101"/>
                </a:cubicBezTo>
                <a:cubicBezTo>
                  <a:pt x="119" y="106"/>
                  <a:pt x="120" y="112"/>
                  <a:pt x="122" y="119"/>
                </a:cubicBezTo>
                <a:cubicBezTo>
                  <a:pt x="123" y="124"/>
                  <a:pt x="124" y="129"/>
                  <a:pt x="126" y="133"/>
                </a:cubicBezTo>
                <a:cubicBezTo>
                  <a:pt x="130" y="142"/>
                  <a:pt x="139" y="148"/>
                  <a:pt x="152" y="154"/>
                </a:cubicBezTo>
                <a:cubicBezTo>
                  <a:pt x="155" y="155"/>
                  <a:pt x="158" y="156"/>
                  <a:pt x="160" y="157"/>
                </a:cubicBezTo>
                <a:cubicBezTo>
                  <a:pt x="168" y="160"/>
                  <a:pt x="177" y="163"/>
                  <a:pt x="184" y="169"/>
                </a:cubicBezTo>
                <a:cubicBezTo>
                  <a:pt x="192" y="175"/>
                  <a:pt x="200" y="187"/>
                  <a:pt x="197" y="199"/>
                </a:cubicBezTo>
                <a:lnTo>
                  <a:pt x="196" y="19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4"/>
          <p:cNvSpPr/>
          <p:nvPr/>
        </p:nvSpPr>
        <p:spPr>
          <a:xfrm rot="5400000">
            <a:off x="7943347" y="4089689"/>
            <a:ext cx="1381269" cy="1211871"/>
          </a:xfrm>
          <a:custGeom>
            <a:avLst/>
            <a:gdLst/>
            <a:ahLst/>
            <a:cxnLst/>
            <a:rect l="l" t="t" r="r" b="b"/>
            <a:pathLst>
              <a:path w="186" h="165" extrusionOk="0">
                <a:moveTo>
                  <a:pt x="160" y="160"/>
                </a:moveTo>
                <a:cubicBezTo>
                  <a:pt x="140" y="153"/>
                  <a:pt x="124" y="137"/>
                  <a:pt x="117" y="116"/>
                </a:cubicBezTo>
                <a:cubicBezTo>
                  <a:pt x="117" y="115"/>
                  <a:pt x="116" y="113"/>
                  <a:pt x="116" y="112"/>
                </a:cubicBezTo>
                <a:cubicBezTo>
                  <a:pt x="114" y="107"/>
                  <a:pt x="113" y="101"/>
                  <a:pt x="110" y="97"/>
                </a:cubicBezTo>
                <a:cubicBezTo>
                  <a:pt x="103" y="88"/>
                  <a:pt x="91" y="86"/>
                  <a:pt x="79" y="85"/>
                </a:cubicBezTo>
                <a:cubicBezTo>
                  <a:pt x="77" y="84"/>
                  <a:pt x="77" y="84"/>
                  <a:pt x="77" y="84"/>
                </a:cubicBezTo>
                <a:cubicBezTo>
                  <a:pt x="66" y="83"/>
                  <a:pt x="55" y="82"/>
                  <a:pt x="47" y="75"/>
                </a:cubicBezTo>
                <a:cubicBezTo>
                  <a:pt x="38" y="68"/>
                  <a:pt x="35" y="56"/>
                  <a:pt x="34" y="47"/>
                </a:cubicBezTo>
                <a:cubicBezTo>
                  <a:pt x="33" y="45"/>
                  <a:pt x="33" y="43"/>
                  <a:pt x="33" y="41"/>
                </a:cubicBezTo>
                <a:cubicBezTo>
                  <a:pt x="31" y="33"/>
                  <a:pt x="30" y="24"/>
                  <a:pt x="26" y="17"/>
                </a:cubicBezTo>
                <a:cubicBezTo>
                  <a:pt x="21" y="8"/>
                  <a:pt x="11" y="0"/>
                  <a:pt x="0" y="3"/>
                </a:cubicBezTo>
                <a:cubicBezTo>
                  <a:pt x="0" y="2"/>
                  <a:pt x="0" y="2"/>
                  <a:pt x="0" y="2"/>
                </a:cubicBezTo>
                <a:cubicBezTo>
                  <a:pt x="11" y="0"/>
                  <a:pt x="21" y="7"/>
                  <a:pt x="26" y="16"/>
                </a:cubicBezTo>
                <a:cubicBezTo>
                  <a:pt x="30" y="24"/>
                  <a:pt x="32" y="33"/>
                  <a:pt x="33" y="41"/>
                </a:cubicBezTo>
                <a:cubicBezTo>
                  <a:pt x="34" y="43"/>
                  <a:pt x="34" y="45"/>
                  <a:pt x="34" y="47"/>
                </a:cubicBezTo>
                <a:cubicBezTo>
                  <a:pt x="36" y="56"/>
                  <a:pt x="39" y="68"/>
                  <a:pt x="48" y="75"/>
                </a:cubicBezTo>
                <a:cubicBezTo>
                  <a:pt x="56" y="81"/>
                  <a:pt x="67" y="82"/>
                  <a:pt x="77" y="84"/>
                </a:cubicBezTo>
                <a:cubicBezTo>
                  <a:pt x="79" y="84"/>
                  <a:pt x="79" y="84"/>
                  <a:pt x="79" y="84"/>
                </a:cubicBezTo>
                <a:cubicBezTo>
                  <a:pt x="91" y="85"/>
                  <a:pt x="103" y="88"/>
                  <a:pt x="110" y="97"/>
                </a:cubicBezTo>
                <a:cubicBezTo>
                  <a:pt x="113" y="101"/>
                  <a:pt x="115" y="106"/>
                  <a:pt x="116" y="111"/>
                </a:cubicBezTo>
                <a:cubicBezTo>
                  <a:pt x="117" y="113"/>
                  <a:pt x="117" y="115"/>
                  <a:pt x="118" y="116"/>
                </a:cubicBezTo>
                <a:cubicBezTo>
                  <a:pt x="127" y="144"/>
                  <a:pt x="156" y="165"/>
                  <a:pt x="186" y="163"/>
                </a:cubicBezTo>
                <a:cubicBezTo>
                  <a:pt x="186" y="164"/>
                  <a:pt x="186" y="164"/>
                  <a:pt x="186" y="164"/>
                </a:cubicBezTo>
                <a:cubicBezTo>
                  <a:pt x="177" y="165"/>
                  <a:pt x="168" y="163"/>
                  <a:pt x="160" y="16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34" name="Google Shape;434;p14"/>
          <p:cNvGrpSpPr/>
          <p:nvPr/>
        </p:nvGrpSpPr>
        <p:grpSpPr>
          <a:xfrm>
            <a:off x="-1216871" y="-1794299"/>
            <a:ext cx="4645630" cy="4622655"/>
            <a:chOff x="-1216871" y="-1794299"/>
            <a:chExt cx="4645630" cy="4622655"/>
          </a:xfrm>
        </p:grpSpPr>
        <p:sp>
          <p:nvSpPr>
            <p:cNvPr id="435" name="Google Shape;435;p14"/>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4"/>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7" name="Google Shape;437;p14"/>
          <p:cNvGrpSpPr/>
          <p:nvPr/>
        </p:nvGrpSpPr>
        <p:grpSpPr>
          <a:xfrm>
            <a:off x="-563870" y="1386700"/>
            <a:ext cx="1321260" cy="1346670"/>
            <a:chOff x="384470" y="176033"/>
            <a:chExt cx="1101234" cy="1122412"/>
          </a:xfrm>
        </p:grpSpPr>
        <p:sp>
          <p:nvSpPr>
            <p:cNvPr id="438" name="Google Shape;438;p14"/>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4"/>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4"/>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4"/>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4"/>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4"/>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4"/>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4"/>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6" name="Google Shape;446;p14"/>
          <p:cNvGrpSpPr/>
          <p:nvPr/>
        </p:nvGrpSpPr>
        <p:grpSpPr>
          <a:xfrm>
            <a:off x="3242681" y="4211487"/>
            <a:ext cx="1993674" cy="2032014"/>
            <a:chOff x="384470" y="176033"/>
            <a:chExt cx="1101234" cy="1122412"/>
          </a:xfrm>
        </p:grpSpPr>
        <p:sp>
          <p:nvSpPr>
            <p:cNvPr id="447" name="Google Shape;447;p14"/>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4"/>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4"/>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4"/>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4"/>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4"/>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4"/>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4"/>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5" name="Google Shape;455;p14"/>
          <p:cNvGrpSpPr/>
          <p:nvPr/>
        </p:nvGrpSpPr>
        <p:grpSpPr>
          <a:xfrm rot="3599956">
            <a:off x="6225143" y="-1760476"/>
            <a:ext cx="4645528" cy="4622553"/>
            <a:chOff x="-1216871" y="-1794299"/>
            <a:chExt cx="4645630" cy="4622655"/>
          </a:xfrm>
        </p:grpSpPr>
        <p:sp>
          <p:nvSpPr>
            <p:cNvPr id="456" name="Google Shape;456;p14"/>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4"/>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14"/>
          <p:cNvSpPr txBox="1">
            <a:spLocks noGrp="1"/>
          </p:cNvSpPr>
          <p:nvPr>
            <p:ph type="subTitle" idx="1"/>
          </p:nvPr>
        </p:nvSpPr>
        <p:spPr>
          <a:xfrm>
            <a:off x="1855800" y="1742650"/>
            <a:ext cx="5432400" cy="125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None/>
              <a:defRPr sz="2200"/>
            </a:lvl2pPr>
            <a:lvl3pPr lvl="2" algn="ctr" rtl="0">
              <a:lnSpc>
                <a:spcPct val="100000"/>
              </a:lnSpc>
              <a:spcBef>
                <a:spcPts val="0"/>
              </a:spcBef>
              <a:spcAft>
                <a:spcPts val="0"/>
              </a:spcAft>
              <a:buSzPts val="2200"/>
              <a:buNone/>
              <a:defRPr sz="2200"/>
            </a:lvl3pPr>
            <a:lvl4pPr lvl="3" algn="ctr" rtl="0">
              <a:lnSpc>
                <a:spcPct val="100000"/>
              </a:lnSpc>
              <a:spcBef>
                <a:spcPts val="0"/>
              </a:spcBef>
              <a:spcAft>
                <a:spcPts val="0"/>
              </a:spcAft>
              <a:buSzPts val="2200"/>
              <a:buNone/>
              <a:defRPr sz="2200"/>
            </a:lvl4pPr>
            <a:lvl5pPr lvl="4" algn="ctr" rtl="0">
              <a:lnSpc>
                <a:spcPct val="100000"/>
              </a:lnSpc>
              <a:spcBef>
                <a:spcPts val="0"/>
              </a:spcBef>
              <a:spcAft>
                <a:spcPts val="0"/>
              </a:spcAft>
              <a:buSzPts val="2200"/>
              <a:buNone/>
              <a:defRPr sz="2200"/>
            </a:lvl5pPr>
            <a:lvl6pPr lvl="5" algn="ctr" rtl="0">
              <a:lnSpc>
                <a:spcPct val="100000"/>
              </a:lnSpc>
              <a:spcBef>
                <a:spcPts val="0"/>
              </a:spcBef>
              <a:spcAft>
                <a:spcPts val="0"/>
              </a:spcAft>
              <a:buSzPts val="2200"/>
              <a:buNone/>
              <a:defRPr sz="2200"/>
            </a:lvl6pPr>
            <a:lvl7pPr lvl="6" algn="ctr" rtl="0">
              <a:lnSpc>
                <a:spcPct val="100000"/>
              </a:lnSpc>
              <a:spcBef>
                <a:spcPts val="0"/>
              </a:spcBef>
              <a:spcAft>
                <a:spcPts val="0"/>
              </a:spcAft>
              <a:buSzPts val="2200"/>
              <a:buNone/>
              <a:defRPr sz="2200"/>
            </a:lvl7pPr>
            <a:lvl8pPr lvl="7" algn="ctr" rtl="0">
              <a:lnSpc>
                <a:spcPct val="100000"/>
              </a:lnSpc>
              <a:spcBef>
                <a:spcPts val="0"/>
              </a:spcBef>
              <a:spcAft>
                <a:spcPts val="0"/>
              </a:spcAft>
              <a:buSzPts val="2200"/>
              <a:buNone/>
              <a:defRPr sz="2200"/>
            </a:lvl8pPr>
            <a:lvl9pPr lvl="8" algn="ctr" rtl="0">
              <a:lnSpc>
                <a:spcPct val="100000"/>
              </a:lnSpc>
              <a:spcBef>
                <a:spcPts val="0"/>
              </a:spcBef>
              <a:spcAft>
                <a:spcPts val="0"/>
              </a:spcAft>
              <a:buSzPts val="2200"/>
              <a:buNone/>
              <a:defRPr sz="2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459"/>
        <p:cNvGrpSpPr/>
        <p:nvPr/>
      </p:nvGrpSpPr>
      <p:grpSpPr>
        <a:xfrm>
          <a:off x="0" y="0"/>
          <a:ext cx="0" cy="0"/>
          <a:chOff x="0" y="0"/>
          <a:chExt cx="0" cy="0"/>
        </a:xfrm>
      </p:grpSpPr>
      <p:sp>
        <p:nvSpPr>
          <p:cNvPr id="460" name="Google Shape;460;p15"/>
          <p:cNvSpPr txBox="1">
            <a:spLocks noGrp="1"/>
          </p:cNvSpPr>
          <p:nvPr>
            <p:ph type="title"/>
          </p:nvPr>
        </p:nvSpPr>
        <p:spPr>
          <a:xfrm>
            <a:off x="5334500" y="1391450"/>
            <a:ext cx="3138000" cy="90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sz="2800"/>
            </a:lvl1pPr>
            <a:lvl2pPr lvl="1" algn="r" rtl="0">
              <a:spcBef>
                <a:spcPts val="0"/>
              </a:spcBef>
              <a:spcAft>
                <a:spcPts val="0"/>
              </a:spcAft>
              <a:buSzPts val="2800"/>
              <a:buNone/>
              <a:defRPr sz="2800"/>
            </a:lvl2pPr>
            <a:lvl3pPr lvl="2" algn="r" rtl="0">
              <a:spcBef>
                <a:spcPts val="0"/>
              </a:spcBef>
              <a:spcAft>
                <a:spcPts val="0"/>
              </a:spcAft>
              <a:buSzPts val="2800"/>
              <a:buNone/>
              <a:defRPr sz="2800"/>
            </a:lvl3pPr>
            <a:lvl4pPr lvl="3" algn="r" rtl="0">
              <a:spcBef>
                <a:spcPts val="0"/>
              </a:spcBef>
              <a:spcAft>
                <a:spcPts val="0"/>
              </a:spcAft>
              <a:buSzPts val="2800"/>
              <a:buNone/>
              <a:defRPr sz="2800"/>
            </a:lvl4pPr>
            <a:lvl5pPr lvl="4" algn="r" rtl="0">
              <a:spcBef>
                <a:spcPts val="0"/>
              </a:spcBef>
              <a:spcAft>
                <a:spcPts val="0"/>
              </a:spcAft>
              <a:buSzPts val="2800"/>
              <a:buNone/>
              <a:defRPr sz="2800"/>
            </a:lvl5pPr>
            <a:lvl6pPr lvl="5" algn="r" rtl="0">
              <a:spcBef>
                <a:spcPts val="0"/>
              </a:spcBef>
              <a:spcAft>
                <a:spcPts val="0"/>
              </a:spcAft>
              <a:buSzPts val="2800"/>
              <a:buNone/>
              <a:defRPr sz="2800"/>
            </a:lvl6pPr>
            <a:lvl7pPr lvl="6" algn="r" rtl="0">
              <a:spcBef>
                <a:spcPts val="0"/>
              </a:spcBef>
              <a:spcAft>
                <a:spcPts val="0"/>
              </a:spcAft>
              <a:buSzPts val="2800"/>
              <a:buNone/>
              <a:defRPr sz="2800"/>
            </a:lvl7pPr>
            <a:lvl8pPr lvl="7" algn="r" rtl="0">
              <a:spcBef>
                <a:spcPts val="0"/>
              </a:spcBef>
              <a:spcAft>
                <a:spcPts val="0"/>
              </a:spcAft>
              <a:buSzPts val="2800"/>
              <a:buNone/>
              <a:defRPr sz="2800"/>
            </a:lvl8pPr>
            <a:lvl9pPr lvl="8" algn="r" rtl="0">
              <a:spcBef>
                <a:spcPts val="0"/>
              </a:spcBef>
              <a:spcAft>
                <a:spcPts val="0"/>
              </a:spcAft>
              <a:buSzPts val="2800"/>
              <a:buNone/>
              <a:defRPr sz="2800"/>
            </a:lvl9pPr>
          </a:lstStyle>
          <a:p>
            <a:endParaRPr/>
          </a:p>
        </p:txBody>
      </p:sp>
      <p:sp>
        <p:nvSpPr>
          <p:cNvPr id="461" name="Google Shape;461;p15"/>
          <p:cNvSpPr txBox="1">
            <a:spLocks noGrp="1"/>
          </p:cNvSpPr>
          <p:nvPr>
            <p:ph type="subTitle" idx="1"/>
          </p:nvPr>
        </p:nvSpPr>
        <p:spPr>
          <a:xfrm>
            <a:off x="5334500" y="2496525"/>
            <a:ext cx="3138000" cy="1620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462" name="Google Shape;462;p15"/>
          <p:cNvSpPr/>
          <p:nvPr/>
        </p:nvSpPr>
        <p:spPr>
          <a:xfrm rot="-4500000">
            <a:off x="-557071" y="3021748"/>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3" name="Google Shape;463;p15"/>
          <p:cNvGrpSpPr/>
          <p:nvPr/>
        </p:nvGrpSpPr>
        <p:grpSpPr>
          <a:xfrm rot="3599956">
            <a:off x="-1271196" y="2014589"/>
            <a:ext cx="4645528" cy="4622553"/>
            <a:chOff x="-1216871" y="-1794299"/>
            <a:chExt cx="4645630" cy="4622655"/>
          </a:xfrm>
        </p:grpSpPr>
        <p:sp>
          <p:nvSpPr>
            <p:cNvPr id="464" name="Google Shape;464;p15"/>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5"/>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6" name="Google Shape;466;p15"/>
          <p:cNvGrpSpPr/>
          <p:nvPr/>
        </p:nvGrpSpPr>
        <p:grpSpPr>
          <a:xfrm rot="-2700000">
            <a:off x="825583" y="5047615"/>
            <a:ext cx="1321281" cy="1346691"/>
            <a:chOff x="384470" y="176033"/>
            <a:chExt cx="1101234" cy="1122412"/>
          </a:xfrm>
        </p:grpSpPr>
        <p:sp>
          <p:nvSpPr>
            <p:cNvPr id="467" name="Google Shape;467;p15"/>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5"/>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5"/>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5"/>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5"/>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5"/>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5"/>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5"/>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5" name="Google Shape;475;p15"/>
          <p:cNvSpPr/>
          <p:nvPr/>
        </p:nvSpPr>
        <p:spPr>
          <a:xfrm>
            <a:off x="7991986" y="-771726"/>
            <a:ext cx="1948549" cy="2282078"/>
          </a:xfrm>
          <a:custGeom>
            <a:avLst/>
            <a:gdLst/>
            <a:ahLst/>
            <a:cxnLst/>
            <a:rect l="l" t="t" r="r" b="b"/>
            <a:pathLst>
              <a:path w="393" h="459" extrusionOk="0">
                <a:moveTo>
                  <a:pt x="234" y="416"/>
                </a:moveTo>
                <a:cubicBezTo>
                  <a:pt x="228" y="397"/>
                  <a:pt x="226" y="376"/>
                  <a:pt x="217" y="358"/>
                </a:cubicBezTo>
                <a:cubicBezTo>
                  <a:pt x="201" y="329"/>
                  <a:pt x="168" y="313"/>
                  <a:pt x="137" y="302"/>
                </a:cubicBezTo>
                <a:cubicBezTo>
                  <a:pt x="105" y="291"/>
                  <a:pt x="72" y="283"/>
                  <a:pt x="47" y="261"/>
                </a:cubicBezTo>
                <a:cubicBezTo>
                  <a:pt x="25" y="241"/>
                  <a:pt x="12" y="213"/>
                  <a:pt x="6" y="184"/>
                </a:cubicBezTo>
                <a:cubicBezTo>
                  <a:pt x="0" y="156"/>
                  <a:pt x="24" y="90"/>
                  <a:pt x="47" y="73"/>
                </a:cubicBezTo>
                <a:cubicBezTo>
                  <a:pt x="142" y="0"/>
                  <a:pt x="228" y="93"/>
                  <a:pt x="319"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5"/>
          <p:cNvSpPr/>
          <p:nvPr/>
        </p:nvSpPr>
        <p:spPr>
          <a:xfrm>
            <a:off x="7886659" y="-622518"/>
            <a:ext cx="2185541" cy="2220641"/>
          </a:xfrm>
          <a:custGeom>
            <a:avLst/>
            <a:gdLst/>
            <a:ahLst/>
            <a:cxnLst/>
            <a:rect l="l" t="t" r="r" b="b"/>
            <a:pathLst>
              <a:path w="440" h="447" extrusionOk="0">
                <a:moveTo>
                  <a:pt x="9" y="1"/>
                </a:moveTo>
                <a:cubicBezTo>
                  <a:pt x="2" y="26"/>
                  <a:pt x="18" y="52"/>
                  <a:pt x="37" y="67"/>
                </a:cubicBezTo>
                <a:cubicBezTo>
                  <a:pt x="52" y="78"/>
                  <a:pt x="71" y="86"/>
                  <a:pt x="89" y="93"/>
                </a:cubicBezTo>
                <a:cubicBezTo>
                  <a:pt x="94" y="95"/>
                  <a:pt x="100" y="97"/>
                  <a:pt x="106" y="100"/>
                </a:cubicBezTo>
                <a:cubicBezTo>
                  <a:pt x="137" y="113"/>
                  <a:pt x="155" y="128"/>
                  <a:pt x="165" y="148"/>
                </a:cubicBezTo>
                <a:cubicBezTo>
                  <a:pt x="169" y="158"/>
                  <a:pt x="172" y="169"/>
                  <a:pt x="174" y="180"/>
                </a:cubicBezTo>
                <a:cubicBezTo>
                  <a:pt x="177" y="194"/>
                  <a:pt x="180" y="209"/>
                  <a:pt x="188" y="220"/>
                </a:cubicBezTo>
                <a:cubicBezTo>
                  <a:pt x="205" y="242"/>
                  <a:pt x="236" y="246"/>
                  <a:pt x="262" y="250"/>
                </a:cubicBezTo>
                <a:cubicBezTo>
                  <a:pt x="290" y="253"/>
                  <a:pt x="320" y="260"/>
                  <a:pt x="334" y="285"/>
                </a:cubicBezTo>
                <a:cubicBezTo>
                  <a:pt x="340" y="297"/>
                  <a:pt x="341" y="311"/>
                  <a:pt x="342" y="324"/>
                </a:cubicBezTo>
                <a:cubicBezTo>
                  <a:pt x="342" y="329"/>
                  <a:pt x="342" y="334"/>
                  <a:pt x="343" y="339"/>
                </a:cubicBezTo>
                <a:cubicBezTo>
                  <a:pt x="349" y="390"/>
                  <a:pt x="390" y="435"/>
                  <a:pt x="440" y="445"/>
                </a:cubicBezTo>
                <a:cubicBezTo>
                  <a:pt x="440" y="447"/>
                  <a:pt x="440" y="447"/>
                  <a:pt x="440" y="447"/>
                </a:cubicBezTo>
                <a:cubicBezTo>
                  <a:pt x="389" y="436"/>
                  <a:pt x="347" y="391"/>
                  <a:pt x="341" y="339"/>
                </a:cubicBezTo>
                <a:cubicBezTo>
                  <a:pt x="341" y="334"/>
                  <a:pt x="340" y="329"/>
                  <a:pt x="340" y="324"/>
                </a:cubicBezTo>
                <a:cubicBezTo>
                  <a:pt x="339" y="311"/>
                  <a:pt x="339" y="297"/>
                  <a:pt x="332" y="286"/>
                </a:cubicBezTo>
                <a:cubicBezTo>
                  <a:pt x="319" y="262"/>
                  <a:pt x="289" y="255"/>
                  <a:pt x="262" y="251"/>
                </a:cubicBezTo>
                <a:cubicBezTo>
                  <a:pt x="236" y="248"/>
                  <a:pt x="204" y="244"/>
                  <a:pt x="187" y="221"/>
                </a:cubicBezTo>
                <a:cubicBezTo>
                  <a:pt x="178" y="209"/>
                  <a:pt x="175" y="195"/>
                  <a:pt x="172" y="180"/>
                </a:cubicBezTo>
                <a:cubicBezTo>
                  <a:pt x="170" y="170"/>
                  <a:pt x="168" y="158"/>
                  <a:pt x="163" y="149"/>
                </a:cubicBezTo>
                <a:cubicBezTo>
                  <a:pt x="154" y="129"/>
                  <a:pt x="136" y="114"/>
                  <a:pt x="105" y="101"/>
                </a:cubicBezTo>
                <a:cubicBezTo>
                  <a:pt x="100" y="99"/>
                  <a:pt x="94" y="96"/>
                  <a:pt x="88" y="94"/>
                </a:cubicBezTo>
                <a:cubicBezTo>
                  <a:pt x="70" y="87"/>
                  <a:pt x="52" y="80"/>
                  <a:pt x="36" y="68"/>
                </a:cubicBezTo>
                <a:cubicBezTo>
                  <a:pt x="17" y="53"/>
                  <a:pt x="0" y="26"/>
                  <a:pt x="8" y="0"/>
                </a:cubicBezTo>
                <a:lnTo>
                  <a:pt x="9" y="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5"/>
          <p:cNvSpPr/>
          <p:nvPr/>
        </p:nvSpPr>
        <p:spPr>
          <a:xfrm>
            <a:off x="8035869" y="-341647"/>
            <a:ext cx="2027551" cy="1834442"/>
          </a:xfrm>
          <a:custGeom>
            <a:avLst/>
            <a:gdLst/>
            <a:ahLst/>
            <a:cxnLst/>
            <a:rect l="l" t="t" r="r" b="b"/>
            <a:pathLst>
              <a:path w="409" h="371" extrusionOk="0">
                <a:moveTo>
                  <a:pt x="57" y="10"/>
                </a:moveTo>
                <a:cubicBezTo>
                  <a:pt x="101" y="27"/>
                  <a:pt x="138" y="63"/>
                  <a:pt x="152" y="108"/>
                </a:cubicBezTo>
                <a:cubicBezTo>
                  <a:pt x="153" y="112"/>
                  <a:pt x="154" y="116"/>
                  <a:pt x="155" y="119"/>
                </a:cubicBezTo>
                <a:cubicBezTo>
                  <a:pt x="158" y="130"/>
                  <a:pt x="161" y="142"/>
                  <a:pt x="168" y="151"/>
                </a:cubicBezTo>
                <a:cubicBezTo>
                  <a:pt x="183" y="172"/>
                  <a:pt x="210" y="177"/>
                  <a:pt x="235" y="180"/>
                </a:cubicBezTo>
                <a:cubicBezTo>
                  <a:pt x="240" y="181"/>
                  <a:pt x="240" y="181"/>
                  <a:pt x="240" y="181"/>
                </a:cubicBezTo>
                <a:cubicBezTo>
                  <a:pt x="264" y="184"/>
                  <a:pt x="288" y="187"/>
                  <a:pt x="307" y="202"/>
                </a:cubicBezTo>
                <a:cubicBezTo>
                  <a:pt x="326" y="218"/>
                  <a:pt x="332" y="244"/>
                  <a:pt x="336" y="265"/>
                </a:cubicBezTo>
                <a:cubicBezTo>
                  <a:pt x="337" y="269"/>
                  <a:pt x="337" y="274"/>
                  <a:pt x="338" y="278"/>
                </a:cubicBezTo>
                <a:cubicBezTo>
                  <a:pt x="341" y="297"/>
                  <a:pt x="344" y="316"/>
                  <a:pt x="353" y="333"/>
                </a:cubicBezTo>
                <a:cubicBezTo>
                  <a:pt x="363" y="352"/>
                  <a:pt x="386" y="370"/>
                  <a:pt x="409" y="364"/>
                </a:cubicBezTo>
                <a:cubicBezTo>
                  <a:pt x="409" y="365"/>
                  <a:pt x="409" y="365"/>
                  <a:pt x="409" y="365"/>
                </a:cubicBezTo>
                <a:cubicBezTo>
                  <a:pt x="385" y="371"/>
                  <a:pt x="362" y="354"/>
                  <a:pt x="351" y="333"/>
                </a:cubicBezTo>
                <a:cubicBezTo>
                  <a:pt x="342" y="316"/>
                  <a:pt x="339" y="297"/>
                  <a:pt x="336" y="278"/>
                </a:cubicBezTo>
                <a:cubicBezTo>
                  <a:pt x="336" y="274"/>
                  <a:pt x="335" y="270"/>
                  <a:pt x="334" y="265"/>
                </a:cubicBezTo>
                <a:cubicBezTo>
                  <a:pt x="331" y="245"/>
                  <a:pt x="324" y="219"/>
                  <a:pt x="306" y="203"/>
                </a:cubicBezTo>
                <a:cubicBezTo>
                  <a:pt x="288" y="188"/>
                  <a:pt x="263" y="185"/>
                  <a:pt x="240" y="183"/>
                </a:cubicBezTo>
                <a:cubicBezTo>
                  <a:pt x="235" y="182"/>
                  <a:pt x="235" y="182"/>
                  <a:pt x="235" y="182"/>
                </a:cubicBezTo>
                <a:cubicBezTo>
                  <a:pt x="210" y="179"/>
                  <a:pt x="182" y="173"/>
                  <a:pt x="167" y="152"/>
                </a:cubicBezTo>
                <a:cubicBezTo>
                  <a:pt x="160" y="143"/>
                  <a:pt x="157" y="131"/>
                  <a:pt x="154" y="120"/>
                </a:cubicBezTo>
                <a:cubicBezTo>
                  <a:pt x="153" y="116"/>
                  <a:pt x="152" y="112"/>
                  <a:pt x="151" y="109"/>
                </a:cubicBezTo>
                <a:cubicBezTo>
                  <a:pt x="131" y="46"/>
                  <a:pt x="66" y="0"/>
                  <a:pt x="0" y="2"/>
                </a:cubicBezTo>
                <a:cubicBezTo>
                  <a:pt x="0" y="0"/>
                  <a:pt x="0" y="0"/>
                  <a:pt x="0" y="0"/>
                </a:cubicBezTo>
                <a:cubicBezTo>
                  <a:pt x="20" y="0"/>
                  <a:pt x="39" y="3"/>
                  <a:pt x="57"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8" name="Google Shape;478;p15"/>
          <p:cNvGrpSpPr/>
          <p:nvPr/>
        </p:nvGrpSpPr>
        <p:grpSpPr>
          <a:xfrm rot="-2700000">
            <a:off x="-419142" y="-457960"/>
            <a:ext cx="1321281" cy="1346691"/>
            <a:chOff x="384470" y="176033"/>
            <a:chExt cx="1101234" cy="1122412"/>
          </a:xfrm>
        </p:grpSpPr>
        <p:sp>
          <p:nvSpPr>
            <p:cNvPr id="479" name="Google Shape;479;p15"/>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5"/>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5"/>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15"/>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15"/>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15"/>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15"/>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15"/>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653"/>
        <p:cNvGrpSpPr/>
        <p:nvPr/>
      </p:nvGrpSpPr>
      <p:grpSpPr>
        <a:xfrm>
          <a:off x="0" y="0"/>
          <a:ext cx="0" cy="0"/>
          <a:chOff x="0" y="0"/>
          <a:chExt cx="0" cy="0"/>
        </a:xfrm>
      </p:grpSpPr>
      <p:sp>
        <p:nvSpPr>
          <p:cNvPr id="654" name="Google Shape;654;p22"/>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655" name="Google Shape;655;p22"/>
          <p:cNvSpPr/>
          <p:nvPr/>
        </p:nvSpPr>
        <p:spPr>
          <a:xfrm>
            <a:off x="7498976" y="-1126306"/>
            <a:ext cx="2350708" cy="2753084"/>
          </a:xfrm>
          <a:custGeom>
            <a:avLst/>
            <a:gdLst/>
            <a:ahLst/>
            <a:cxnLst/>
            <a:rect l="l" t="t" r="r" b="b"/>
            <a:pathLst>
              <a:path w="393" h="459" extrusionOk="0">
                <a:moveTo>
                  <a:pt x="234" y="416"/>
                </a:moveTo>
                <a:cubicBezTo>
                  <a:pt x="228" y="397"/>
                  <a:pt x="226" y="376"/>
                  <a:pt x="217" y="358"/>
                </a:cubicBezTo>
                <a:cubicBezTo>
                  <a:pt x="201" y="329"/>
                  <a:pt x="168" y="313"/>
                  <a:pt x="137" y="302"/>
                </a:cubicBezTo>
                <a:cubicBezTo>
                  <a:pt x="105" y="291"/>
                  <a:pt x="72" y="283"/>
                  <a:pt x="47" y="261"/>
                </a:cubicBezTo>
                <a:cubicBezTo>
                  <a:pt x="25" y="241"/>
                  <a:pt x="12" y="213"/>
                  <a:pt x="6" y="184"/>
                </a:cubicBezTo>
                <a:cubicBezTo>
                  <a:pt x="0" y="156"/>
                  <a:pt x="24" y="90"/>
                  <a:pt x="47" y="73"/>
                </a:cubicBezTo>
                <a:cubicBezTo>
                  <a:pt x="142" y="0"/>
                  <a:pt x="228" y="93"/>
                  <a:pt x="319"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6" name="Google Shape;656;p22"/>
          <p:cNvGrpSpPr/>
          <p:nvPr/>
        </p:nvGrpSpPr>
        <p:grpSpPr>
          <a:xfrm rot="-2700000">
            <a:off x="7405308" y="-793635"/>
            <a:ext cx="1321281" cy="1346691"/>
            <a:chOff x="384470" y="176033"/>
            <a:chExt cx="1101234" cy="1122412"/>
          </a:xfrm>
        </p:grpSpPr>
        <p:sp>
          <p:nvSpPr>
            <p:cNvPr id="657" name="Google Shape;657;p22"/>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22"/>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22"/>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22"/>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22"/>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22"/>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22"/>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22"/>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5" name="Google Shape;665;p22"/>
          <p:cNvSpPr/>
          <p:nvPr/>
        </p:nvSpPr>
        <p:spPr>
          <a:xfrm rot="-9900000">
            <a:off x="-756686" y="3336197"/>
            <a:ext cx="2350708" cy="2753084"/>
          </a:xfrm>
          <a:custGeom>
            <a:avLst/>
            <a:gdLst/>
            <a:ahLst/>
            <a:cxnLst/>
            <a:rect l="l" t="t" r="r" b="b"/>
            <a:pathLst>
              <a:path w="393" h="459" extrusionOk="0">
                <a:moveTo>
                  <a:pt x="234" y="416"/>
                </a:moveTo>
                <a:cubicBezTo>
                  <a:pt x="228" y="397"/>
                  <a:pt x="226" y="376"/>
                  <a:pt x="217" y="358"/>
                </a:cubicBezTo>
                <a:cubicBezTo>
                  <a:pt x="201" y="329"/>
                  <a:pt x="168" y="313"/>
                  <a:pt x="137" y="302"/>
                </a:cubicBezTo>
                <a:cubicBezTo>
                  <a:pt x="105" y="291"/>
                  <a:pt x="72" y="283"/>
                  <a:pt x="47" y="261"/>
                </a:cubicBezTo>
                <a:cubicBezTo>
                  <a:pt x="25" y="241"/>
                  <a:pt x="12" y="213"/>
                  <a:pt x="6" y="184"/>
                </a:cubicBezTo>
                <a:cubicBezTo>
                  <a:pt x="0" y="156"/>
                  <a:pt x="24" y="90"/>
                  <a:pt x="47" y="73"/>
                </a:cubicBezTo>
                <a:cubicBezTo>
                  <a:pt x="142" y="0"/>
                  <a:pt x="228" y="93"/>
                  <a:pt x="319"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6" name="Google Shape;666;p22"/>
          <p:cNvGrpSpPr/>
          <p:nvPr/>
        </p:nvGrpSpPr>
        <p:grpSpPr>
          <a:xfrm rot="9000061">
            <a:off x="340777" y="4341591"/>
            <a:ext cx="1321301" cy="1346711"/>
            <a:chOff x="384470" y="176033"/>
            <a:chExt cx="1101234" cy="1122412"/>
          </a:xfrm>
        </p:grpSpPr>
        <p:sp>
          <p:nvSpPr>
            <p:cNvPr id="667" name="Google Shape;667;p22"/>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22"/>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22"/>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22"/>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22"/>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22"/>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2"/>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2"/>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5" name="Google Shape;675;p22"/>
          <p:cNvGrpSpPr/>
          <p:nvPr/>
        </p:nvGrpSpPr>
        <p:grpSpPr>
          <a:xfrm rot="-3599956" flipH="1">
            <a:off x="-1737289" y="-1789278"/>
            <a:ext cx="4645528" cy="4622553"/>
            <a:chOff x="-1216871" y="-1794299"/>
            <a:chExt cx="4645630" cy="4622655"/>
          </a:xfrm>
        </p:grpSpPr>
        <p:sp>
          <p:nvSpPr>
            <p:cNvPr id="676" name="Google Shape;676;p22"/>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2"/>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78" name="Google Shape;678;p22"/>
          <p:cNvGrpSpPr/>
          <p:nvPr/>
        </p:nvGrpSpPr>
        <p:grpSpPr>
          <a:xfrm rot="-3599956" flipH="1">
            <a:off x="5821661" y="2703659"/>
            <a:ext cx="4645528" cy="4622553"/>
            <a:chOff x="-1216871" y="-1794299"/>
            <a:chExt cx="4645630" cy="4622655"/>
          </a:xfrm>
        </p:grpSpPr>
        <p:sp>
          <p:nvSpPr>
            <p:cNvPr id="679" name="Google Shape;679;p22"/>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2"/>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USTOM_12">
    <p:spTree>
      <p:nvGrpSpPr>
        <p:cNvPr id="1" name="Shape 681"/>
        <p:cNvGrpSpPr/>
        <p:nvPr/>
      </p:nvGrpSpPr>
      <p:grpSpPr>
        <a:xfrm>
          <a:off x="0" y="0"/>
          <a:ext cx="0" cy="0"/>
          <a:chOff x="0" y="0"/>
          <a:chExt cx="0" cy="0"/>
        </a:xfrm>
      </p:grpSpPr>
      <p:sp>
        <p:nvSpPr>
          <p:cNvPr id="682" name="Google Shape;682;p23"/>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atin typeface="Hind Vadodara"/>
                <a:ea typeface="Hind Vadodara"/>
                <a:cs typeface="Hind Vadodara"/>
                <a:sym typeface="Hind Vadodara"/>
              </a:defRPr>
            </a:lvl1pPr>
            <a:lvl2pPr lvl="1">
              <a:spcBef>
                <a:spcPts val="0"/>
              </a:spcBef>
              <a:spcAft>
                <a:spcPts val="0"/>
              </a:spcAft>
              <a:buSzPts val="3200"/>
              <a:buNone/>
              <a:defRPr>
                <a:latin typeface="Hind Vadodara"/>
                <a:ea typeface="Hind Vadodara"/>
                <a:cs typeface="Hind Vadodara"/>
                <a:sym typeface="Hind Vadodara"/>
              </a:defRPr>
            </a:lvl2pPr>
            <a:lvl3pPr lvl="2">
              <a:spcBef>
                <a:spcPts val="0"/>
              </a:spcBef>
              <a:spcAft>
                <a:spcPts val="0"/>
              </a:spcAft>
              <a:buSzPts val="3200"/>
              <a:buNone/>
              <a:defRPr>
                <a:latin typeface="Hind Vadodara"/>
                <a:ea typeface="Hind Vadodara"/>
                <a:cs typeface="Hind Vadodara"/>
                <a:sym typeface="Hind Vadodara"/>
              </a:defRPr>
            </a:lvl3pPr>
            <a:lvl4pPr lvl="3">
              <a:spcBef>
                <a:spcPts val="0"/>
              </a:spcBef>
              <a:spcAft>
                <a:spcPts val="0"/>
              </a:spcAft>
              <a:buSzPts val="3200"/>
              <a:buNone/>
              <a:defRPr>
                <a:latin typeface="Hind Vadodara"/>
                <a:ea typeface="Hind Vadodara"/>
                <a:cs typeface="Hind Vadodara"/>
                <a:sym typeface="Hind Vadodara"/>
              </a:defRPr>
            </a:lvl4pPr>
            <a:lvl5pPr lvl="4">
              <a:spcBef>
                <a:spcPts val="0"/>
              </a:spcBef>
              <a:spcAft>
                <a:spcPts val="0"/>
              </a:spcAft>
              <a:buSzPts val="3200"/>
              <a:buNone/>
              <a:defRPr>
                <a:latin typeface="Hind Vadodara"/>
                <a:ea typeface="Hind Vadodara"/>
                <a:cs typeface="Hind Vadodara"/>
                <a:sym typeface="Hind Vadodara"/>
              </a:defRPr>
            </a:lvl5pPr>
            <a:lvl6pPr lvl="5">
              <a:spcBef>
                <a:spcPts val="0"/>
              </a:spcBef>
              <a:spcAft>
                <a:spcPts val="0"/>
              </a:spcAft>
              <a:buSzPts val="3200"/>
              <a:buNone/>
              <a:defRPr>
                <a:latin typeface="Hind Vadodara"/>
                <a:ea typeface="Hind Vadodara"/>
                <a:cs typeface="Hind Vadodara"/>
                <a:sym typeface="Hind Vadodara"/>
              </a:defRPr>
            </a:lvl6pPr>
            <a:lvl7pPr lvl="6">
              <a:spcBef>
                <a:spcPts val="0"/>
              </a:spcBef>
              <a:spcAft>
                <a:spcPts val="0"/>
              </a:spcAft>
              <a:buSzPts val="3200"/>
              <a:buNone/>
              <a:defRPr>
                <a:latin typeface="Hind Vadodara"/>
                <a:ea typeface="Hind Vadodara"/>
                <a:cs typeface="Hind Vadodara"/>
                <a:sym typeface="Hind Vadodara"/>
              </a:defRPr>
            </a:lvl7pPr>
            <a:lvl8pPr lvl="7">
              <a:spcBef>
                <a:spcPts val="0"/>
              </a:spcBef>
              <a:spcAft>
                <a:spcPts val="0"/>
              </a:spcAft>
              <a:buSzPts val="3200"/>
              <a:buNone/>
              <a:defRPr>
                <a:latin typeface="Hind Vadodara"/>
                <a:ea typeface="Hind Vadodara"/>
                <a:cs typeface="Hind Vadodara"/>
                <a:sym typeface="Hind Vadodara"/>
              </a:defRPr>
            </a:lvl8pPr>
            <a:lvl9pPr lvl="8">
              <a:spcBef>
                <a:spcPts val="0"/>
              </a:spcBef>
              <a:spcAft>
                <a:spcPts val="0"/>
              </a:spcAft>
              <a:buSzPts val="3200"/>
              <a:buNone/>
              <a:defRPr>
                <a:latin typeface="Hind Vadodara"/>
                <a:ea typeface="Hind Vadodara"/>
                <a:cs typeface="Hind Vadodara"/>
                <a:sym typeface="Hind Vadodara"/>
              </a:defRPr>
            </a:lvl9pPr>
          </a:lstStyle>
          <a:p>
            <a:endParaRPr/>
          </a:p>
        </p:txBody>
      </p:sp>
      <p:grpSp>
        <p:nvGrpSpPr>
          <p:cNvPr id="683" name="Google Shape;683;p23"/>
          <p:cNvGrpSpPr/>
          <p:nvPr/>
        </p:nvGrpSpPr>
        <p:grpSpPr>
          <a:xfrm rot="-5400000">
            <a:off x="5531810" y="-2430113"/>
            <a:ext cx="6314342" cy="6322965"/>
            <a:chOff x="4712090" y="-353076"/>
            <a:chExt cx="6314342" cy="6322965"/>
          </a:xfrm>
        </p:grpSpPr>
        <p:sp>
          <p:nvSpPr>
            <p:cNvPr id="684" name="Google Shape;684;p23"/>
            <p:cNvSpPr/>
            <p:nvPr/>
          </p:nvSpPr>
          <p:spPr>
            <a:xfrm rot="6300001" flipH="1">
              <a:off x="6810229" y="1098156"/>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3"/>
            <p:cNvSpPr/>
            <p:nvPr/>
          </p:nvSpPr>
          <p:spPr>
            <a:xfrm rot="6300001" flipH="1">
              <a:off x="6810229" y="1631581"/>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86" name="Google Shape;686;p23"/>
            <p:cNvGrpSpPr/>
            <p:nvPr/>
          </p:nvGrpSpPr>
          <p:grpSpPr>
            <a:xfrm rot="-3623366" flipH="1">
              <a:off x="5546456" y="497089"/>
              <a:ext cx="4645610" cy="4622634"/>
              <a:chOff x="-1216871" y="-1794299"/>
              <a:chExt cx="4645630" cy="4622655"/>
            </a:xfrm>
          </p:grpSpPr>
          <p:sp>
            <p:nvSpPr>
              <p:cNvPr id="687" name="Google Shape;687;p23"/>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3"/>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89" name="Google Shape;689;p23"/>
          <p:cNvSpPr/>
          <p:nvPr/>
        </p:nvSpPr>
        <p:spPr>
          <a:xfrm rot="10800000" flipH="1">
            <a:off x="-571161" y="3249155"/>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0" name="Google Shape;690;p23"/>
          <p:cNvGrpSpPr/>
          <p:nvPr/>
        </p:nvGrpSpPr>
        <p:grpSpPr>
          <a:xfrm rot="899960" flipH="1">
            <a:off x="-1289709" y="2440815"/>
            <a:ext cx="4645491" cy="4622516"/>
            <a:chOff x="-1216871" y="-1794299"/>
            <a:chExt cx="4645630" cy="4622655"/>
          </a:xfrm>
        </p:grpSpPr>
        <p:sp>
          <p:nvSpPr>
            <p:cNvPr id="691" name="Google Shape;691;p23"/>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3"/>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3" name="Google Shape;693;p23"/>
          <p:cNvGrpSpPr/>
          <p:nvPr/>
        </p:nvGrpSpPr>
        <p:grpSpPr>
          <a:xfrm rot="9000061">
            <a:off x="7906827" y="4256341"/>
            <a:ext cx="1321301" cy="1346711"/>
            <a:chOff x="384470" y="176033"/>
            <a:chExt cx="1101234" cy="1122412"/>
          </a:xfrm>
        </p:grpSpPr>
        <p:sp>
          <p:nvSpPr>
            <p:cNvPr id="694" name="Google Shape;694;p23"/>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3"/>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23"/>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23"/>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3"/>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3"/>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3"/>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3"/>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4">
  <p:cSld name="CUSTOM_13">
    <p:spTree>
      <p:nvGrpSpPr>
        <p:cNvPr id="1" name="Shape 702"/>
        <p:cNvGrpSpPr/>
        <p:nvPr/>
      </p:nvGrpSpPr>
      <p:grpSpPr>
        <a:xfrm>
          <a:off x="0" y="0"/>
          <a:ext cx="0" cy="0"/>
          <a:chOff x="0" y="0"/>
          <a:chExt cx="0" cy="0"/>
        </a:xfrm>
      </p:grpSpPr>
      <p:sp>
        <p:nvSpPr>
          <p:cNvPr id="703" name="Google Shape;703;p24"/>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atin typeface="Hind Vadodara"/>
                <a:ea typeface="Hind Vadodara"/>
                <a:cs typeface="Hind Vadodara"/>
                <a:sym typeface="Hind Vadodara"/>
              </a:defRPr>
            </a:lvl1pPr>
            <a:lvl2pPr lvl="1">
              <a:spcBef>
                <a:spcPts val="0"/>
              </a:spcBef>
              <a:spcAft>
                <a:spcPts val="0"/>
              </a:spcAft>
              <a:buSzPts val="3200"/>
              <a:buNone/>
              <a:defRPr>
                <a:latin typeface="Hind Vadodara"/>
                <a:ea typeface="Hind Vadodara"/>
                <a:cs typeface="Hind Vadodara"/>
                <a:sym typeface="Hind Vadodara"/>
              </a:defRPr>
            </a:lvl2pPr>
            <a:lvl3pPr lvl="2">
              <a:spcBef>
                <a:spcPts val="0"/>
              </a:spcBef>
              <a:spcAft>
                <a:spcPts val="0"/>
              </a:spcAft>
              <a:buSzPts val="3200"/>
              <a:buNone/>
              <a:defRPr>
                <a:latin typeface="Hind Vadodara"/>
                <a:ea typeface="Hind Vadodara"/>
                <a:cs typeface="Hind Vadodara"/>
                <a:sym typeface="Hind Vadodara"/>
              </a:defRPr>
            </a:lvl3pPr>
            <a:lvl4pPr lvl="3">
              <a:spcBef>
                <a:spcPts val="0"/>
              </a:spcBef>
              <a:spcAft>
                <a:spcPts val="0"/>
              </a:spcAft>
              <a:buSzPts val="3200"/>
              <a:buNone/>
              <a:defRPr>
                <a:latin typeface="Hind Vadodara"/>
                <a:ea typeface="Hind Vadodara"/>
                <a:cs typeface="Hind Vadodara"/>
                <a:sym typeface="Hind Vadodara"/>
              </a:defRPr>
            </a:lvl4pPr>
            <a:lvl5pPr lvl="4">
              <a:spcBef>
                <a:spcPts val="0"/>
              </a:spcBef>
              <a:spcAft>
                <a:spcPts val="0"/>
              </a:spcAft>
              <a:buSzPts val="3200"/>
              <a:buNone/>
              <a:defRPr>
                <a:latin typeface="Hind Vadodara"/>
                <a:ea typeface="Hind Vadodara"/>
                <a:cs typeface="Hind Vadodara"/>
                <a:sym typeface="Hind Vadodara"/>
              </a:defRPr>
            </a:lvl5pPr>
            <a:lvl6pPr lvl="5">
              <a:spcBef>
                <a:spcPts val="0"/>
              </a:spcBef>
              <a:spcAft>
                <a:spcPts val="0"/>
              </a:spcAft>
              <a:buSzPts val="3200"/>
              <a:buNone/>
              <a:defRPr>
                <a:latin typeface="Hind Vadodara"/>
                <a:ea typeface="Hind Vadodara"/>
                <a:cs typeface="Hind Vadodara"/>
                <a:sym typeface="Hind Vadodara"/>
              </a:defRPr>
            </a:lvl6pPr>
            <a:lvl7pPr lvl="6">
              <a:spcBef>
                <a:spcPts val="0"/>
              </a:spcBef>
              <a:spcAft>
                <a:spcPts val="0"/>
              </a:spcAft>
              <a:buSzPts val="3200"/>
              <a:buNone/>
              <a:defRPr>
                <a:latin typeface="Hind Vadodara"/>
                <a:ea typeface="Hind Vadodara"/>
                <a:cs typeface="Hind Vadodara"/>
                <a:sym typeface="Hind Vadodara"/>
              </a:defRPr>
            </a:lvl7pPr>
            <a:lvl8pPr lvl="7">
              <a:spcBef>
                <a:spcPts val="0"/>
              </a:spcBef>
              <a:spcAft>
                <a:spcPts val="0"/>
              </a:spcAft>
              <a:buSzPts val="3200"/>
              <a:buNone/>
              <a:defRPr>
                <a:latin typeface="Hind Vadodara"/>
                <a:ea typeface="Hind Vadodara"/>
                <a:cs typeface="Hind Vadodara"/>
                <a:sym typeface="Hind Vadodara"/>
              </a:defRPr>
            </a:lvl8pPr>
            <a:lvl9pPr lvl="8">
              <a:spcBef>
                <a:spcPts val="0"/>
              </a:spcBef>
              <a:spcAft>
                <a:spcPts val="0"/>
              </a:spcAft>
              <a:buSzPts val="3200"/>
              <a:buNone/>
              <a:defRPr>
                <a:latin typeface="Hind Vadodara"/>
                <a:ea typeface="Hind Vadodara"/>
                <a:cs typeface="Hind Vadodara"/>
                <a:sym typeface="Hind Vadodara"/>
              </a:defRPr>
            </a:lvl9pPr>
          </a:lstStyle>
          <a:p>
            <a:endParaRPr/>
          </a:p>
        </p:txBody>
      </p:sp>
      <p:sp>
        <p:nvSpPr>
          <p:cNvPr id="704" name="Google Shape;704;p24"/>
          <p:cNvSpPr/>
          <p:nvPr/>
        </p:nvSpPr>
        <p:spPr>
          <a:xfrm rot="-4499999" flipH="1">
            <a:off x="-784708" y="-736623"/>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5" name="Google Shape;705;p24"/>
          <p:cNvGrpSpPr/>
          <p:nvPr/>
        </p:nvGrpSpPr>
        <p:grpSpPr>
          <a:xfrm rot="7200044" flipH="1">
            <a:off x="-1801217" y="-1579902"/>
            <a:ext cx="4645528" cy="4622553"/>
            <a:chOff x="-1216871" y="-1794299"/>
            <a:chExt cx="4645630" cy="4622655"/>
          </a:xfrm>
        </p:grpSpPr>
        <p:sp>
          <p:nvSpPr>
            <p:cNvPr id="706" name="Google Shape;706;p24"/>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4"/>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08" name="Google Shape;708;p24"/>
          <p:cNvSpPr/>
          <p:nvPr/>
        </p:nvSpPr>
        <p:spPr>
          <a:xfrm rot="6300001" flipH="1">
            <a:off x="6841492" y="2966594"/>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9" name="Google Shape;709;p24"/>
          <p:cNvGrpSpPr/>
          <p:nvPr/>
        </p:nvGrpSpPr>
        <p:grpSpPr>
          <a:xfrm rot="-3599956" flipH="1">
            <a:off x="6149685" y="1929600"/>
            <a:ext cx="4645528" cy="4622553"/>
            <a:chOff x="-1216871" y="-1794299"/>
            <a:chExt cx="4645630" cy="4622655"/>
          </a:xfrm>
        </p:grpSpPr>
        <p:sp>
          <p:nvSpPr>
            <p:cNvPr id="710" name="Google Shape;710;p24"/>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4"/>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2" name="Google Shape;712;p24"/>
          <p:cNvGrpSpPr/>
          <p:nvPr/>
        </p:nvGrpSpPr>
        <p:grpSpPr>
          <a:xfrm rot="9000061">
            <a:off x="340777" y="4341591"/>
            <a:ext cx="1321301" cy="1346711"/>
            <a:chOff x="384470" y="176033"/>
            <a:chExt cx="1101234" cy="1122412"/>
          </a:xfrm>
        </p:grpSpPr>
        <p:sp>
          <p:nvSpPr>
            <p:cNvPr id="713" name="Google Shape;713;p24"/>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4"/>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4"/>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4"/>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4"/>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4"/>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4"/>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4"/>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721"/>
        <p:cNvGrpSpPr/>
        <p:nvPr/>
      </p:nvGrpSpPr>
      <p:grpSpPr>
        <a:xfrm>
          <a:off x="0" y="0"/>
          <a:ext cx="0" cy="0"/>
          <a:chOff x="0" y="0"/>
          <a:chExt cx="0" cy="0"/>
        </a:xfrm>
      </p:grpSpPr>
      <p:sp>
        <p:nvSpPr>
          <p:cNvPr id="722" name="Google Shape;722;p25"/>
          <p:cNvSpPr txBox="1">
            <a:spLocks noGrp="1"/>
          </p:cNvSpPr>
          <p:nvPr>
            <p:ph type="ctrTitle"/>
          </p:nvPr>
        </p:nvSpPr>
        <p:spPr>
          <a:xfrm>
            <a:off x="1833300" y="322200"/>
            <a:ext cx="5477400" cy="176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9600"/>
              <a:buNone/>
              <a:defRPr sz="9600">
                <a:solidFill>
                  <a:schemeClr val="dk1"/>
                </a:solidFill>
              </a:defRPr>
            </a:lvl1pPr>
            <a:lvl2pPr lvl="1" algn="ctr" rtl="0">
              <a:spcBef>
                <a:spcPts val="0"/>
              </a:spcBef>
              <a:spcAft>
                <a:spcPts val="0"/>
              </a:spcAft>
              <a:buClr>
                <a:schemeClr val="dk1"/>
              </a:buClr>
              <a:buSzPts val="9600"/>
              <a:buNone/>
              <a:defRPr sz="9600">
                <a:solidFill>
                  <a:schemeClr val="dk1"/>
                </a:solidFill>
              </a:defRPr>
            </a:lvl2pPr>
            <a:lvl3pPr lvl="2" algn="ctr" rtl="0">
              <a:spcBef>
                <a:spcPts val="0"/>
              </a:spcBef>
              <a:spcAft>
                <a:spcPts val="0"/>
              </a:spcAft>
              <a:buClr>
                <a:schemeClr val="dk1"/>
              </a:buClr>
              <a:buSzPts val="9600"/>
              <a:buNone/>
              <a:defRPr sz="9600">
                <a:solidFill>
                  <a:schemeClr val="dk1"/>
                </a:solidFill>
              </a:defRPr>
            </a:lvl3pPr>
            <a:lvl4pPr lvl="3" algn="ctr" rtl="0">
              <a:spcBef>
                <a:spcPts val="0"/>
              </a:spcBef>
              <a:spcAft>
                <a:spcPts val="0"/>
              </a:spcAft>
              <a:buClr>
                <a:schemeClr val="dk1"/>
              </a:buClr>
              <a:buSzPts val="9600"/>
              <a:buNone/>
              <a:defRPr sz="9600">
                <a:solidFill>
                  <a:schemeClr val="dk1"/>
                </a:solidFill>
              </a:defRPr>
            </a:lvl4pPr>
            <a:lvl5pPr lvl="4" algn="ctr" rtl="0">
              <a:spcBef>
                <a:spcPts val="0"/>
              </a:spcBef>
              <a:spcAft>
                <a:spcPts val="0"/>
              </a:spcAft>
              <a:buClr>
                <a:schemeClr val="dk1"/>
              </a:buClr>
              <a:buSzPts val="9600"/>
              <a:buNone/>
              <a:defRPr sz="9600">
                <a:solidFill>
                  <a:schemeClr val="dk1"/>
                </a:solidFill>
              </a:defRPr>
            </a:lvl5pPr>
            <a:lvl6pPr lvl="5" algn="ctr" rtl="0">
              <a:spcBef>
                <a:spcPts val="0"/>
              </a:spcBef>
              <a:spcAft>
                <a:spcPts val="0"/>
              </a:spcAft>
              <a:buClr>
                <a:schemeClr val="dk1"/>
              </a:buClr>
              <a:buSzPts val="9600"/>
              <a:buNone/>
              <a:defRPr sz="9600">
                <a:solidFill>
                  <a:schemeClr val="dk1"/>
                </a:solidFill>
              </a:defRPr>
            </a:lvl6pPr>
            <a:lvl7pPr lvl="6" algn="ctr" rtl="0">
              <a:spcBef>
                <a:spcPts val="0"/>
              </a:spcBef>
              <a:spcAft>
                <a:spcPts val="0"/>
              </a:spcAft>
              <a:buClr>
                <a:schemeClr val="dk1"/>
              </a:buClr>
              <a:buSzPts val="9600"/>
              <a:buNone/>
              <a:defRPr sz="9600">
                <a:solidFill>
                  <a:schemeClr val="dk1"/>
                </a:solidFill>
              </a:defRPr>
            </a:lvl7pPr>
            <a:lvl8pPr lvl="7" algn="ctr" rtl="0">
              <a:spcBef>
                <a:spcPts val="0"/>
              </a:spcBef>
              <a:spcAft>
                <a:spcPts val="0"/>
              </a:spcAft>
              <a:buClr>
                <a:schemeClr val="dk1"/>
              </a:buClr>
              <a:buSzPts val="9600"/>
              <a:buNone/>
              <a:defRPr sz="9600">
                <a:solidFill>
                  <a:schemeClr val="dk1"/>
                </a:solidFill>
              </a:defRPr>
            </a:lvl8pPr>
            <a:lvl9pPr lvl="8" algn="ctr" rtl="0">
              <a:spcBef>
                <a:spcPts val="0"/>
              </a:spcBef>
              <a:spcAft>
                <a:spcPts val="0"/>
              </a:spcAft>
              <a:buClr>
                <a:schemeClr val="dk1"/>
              </a:buClr>
              <a:buSzPts val="9600"/>
              <a:buNone/>
              <a:defRPr sz="9600">
                <a:solidFill>
                  <a:schemeClr val="dk1"/>
                </a:solidFill>
              </a:defRPr>
            </a:lvl9pPr>
          </a:lstStyle>
          <a:p>
            <a:endParaRPr/>
          </a:p>
        </p:txBody>
      </p:sp>
      <p:sp>
        <p:nvSpPr>
          <p:cNvPr id="723" name="Google Shape;723;p25"/>
          <p:cNvSpPr txBox="1">
            <a:spLocks noGrp="1"/>
          </p:cNvSpPr>
          <p:nvPr>
            <p:ph type="subTitle" idx="1"/>
          </p:nvPr>
        </p:nvSpPr>
        <p:spPr>
          <a:xfrm>
            <a:off x="2889750" y="1816125"/>
            <a:ext cx="3364500" cy="124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Hind Vadodara"/>
              <a:buNone/>
              <a:defRPr>
                <a:latin typeface="Hind Vadodara"/>
                <a:ea typeface="Hind Vadodara"/>
                <a:cs typeface="Hind Vadodara"/>
                <a:sym typeface="Hind Vadodara"/>
              </a:defRPr>
            </a:lvl1pPr>
            <a:lvl2pPr lvl="1"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2pPr>
            <a:lvl3pPr lvl="2"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3pPr>
            <a:lvl4pPr lvl="3"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4pPr>
            <a:lvl5pPr lvl="4"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5pPr>
            <a:lvl6pPr lvl="5"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6pPr>
            <a:lvl7pPr lvl="6"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7pPr>
            <a:lvl8pPr lvl="7"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8pPr>
            <a:lvl9pPr lvl="8"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9pPr>
          </a:lstStyle>
          <a:p>
            <a:endParaRPr/>
          </a:p>
        </p:txBody>
      </p:sp>
      <p:sp>
        <p:nvSpPr>
          <p:cNvPr id="724" name="Google Shape;724;p25"/>
          <p:cNvSpPr txBox="1"/>
          <p:nvPr/>
        </p:nvSpPr>
        <p:spPr>
          <a:xfrm>
            <a:off x="2880300" y="3477100"/>
            <a:ext cx="3383400" cy="792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Clr>
                <a:srgbClr val="A51E38"/>
              </a:buClr>
              <a:buSzPts val="1100"/>
              <a:buFont typeface="Arial"/>
              <a:buNone/>
            </a:pPr>
            <a:r>
              <a:rPr lang="en" sz="1200">
                <a:solidFill>
                  <a:schemeClr val="dk1"/>
                </a:solidFill>
                <a:latin typeface="Hind Vadodara"/>
                <a:ea typeface="Hind Vadodara"/>
                <a:cs typeface="Hind Vadodara"/>
                <a:sym typeface="Hind Vadodara"/>
              </a:rPr>
              <a:t>CREDITS: This presentation template was created by </a:t>
            </a:r>
            <a:r>
              <a:rPr lang="en" sz="1200" b="1">
                <a:solidFill>
                  <a:schemeClr val="dk1"/>
                </a:solidFill>
                <a:uFill>
                  <a:noFill/>
                </a:uFill>
                <a:latin typeface="Hind Vadodara"/>
                <a:ea typeface="Hind Vadodara"/>
                <a:cs typeface="Hind Vadodara"/>
                <a:sym typeface="Hind Vadodara"/>
                <a:hlinkClick r:id="rId2">
                  <a:extLst>
                    <a:ext uri="{A12FA001-AC4F-418D-AE19-62706E023703}">
                      <ahyp:hlinkClr xmlns:ahyp="http://schemas.microsoft.com/office/drawing/2018/hyperlinkcolor" val="tx"/>
                    </a:ext>
                  </a:extLst>
                </a:hlinkClick>
              </a:rPr>
              <a:t>Slidesgo</a:t>
            </a:r>
            <a:r>
              <a:rPr lang="en" sz="1200">
                <a:solidFill>
                  <a:schemeClr val="dk1"/>
                </a:solidFill>
                <a:latin typeface="Hind Vadodara"/>
                <a:ea typeface="Hind Vadodara"/>
                <a:cs typeface="Hind Vadodara"/>
                <a:sym typeface="Hind Vadodara"/>
              </a:rPr>
              <a:t>, including icons by </a:t>
            </a:r>
            <a:r>
              <a:rPr lang="en" sz="1200" b="1">
                <a:solidFill>
                  <a:schemeClr val="dk1"/>
                </a:solidFill>
                <a:uFill>
                  <a:noFill/>
                </a:uFill>
                <a:latin typeface="Hind Vadodara"/>
                <a:ea typeface="Hind Vadodara"/>
                <a:cs typeface="Hind Vadodara"/>
                <a:sym typeface="Hind Vadodara"/>
                <a:hlinkClick r:id="rId3">
                  <a:extLst>
                    <a:ext uri="{A12FA001-AC4F-418D-AE19-62706E023703}">
                      <ahyp:hlinkClr xmlns:ahyp="http://schemas.microsoft.com/office/drawing/2018/hyperlinkcolor" val="tx"/>
                    </a:ext>
                  </a:extLst>
                </a:hlinkClick>
              </a:rPr>
              <a:t>Flaticon</a:t>
            </a:r>
            <a:r>
              <a:rPr lang="en" sz="1200">
                <a:solidFill>
                  <a:schemeClr val="dk1"/>
                </a:solidFill>
                <a:latin typeface="Hind Vadodara"/>
                <a:ea typeface="Hind Vadodara"/>
                <a:cs typeface="Hind Vadodara"/>
                <a:sym typeface="Hind Vadodara"/>
              </a:rPr>
              <a:t>, infographics &amp; images by </a:t>
            </a:r>
            <a:r>
              <a:rPr lang="en" sz="1200" b="1">
                <a:solidFill>
                  <a:schemeClr val="dk1"/>
                </a:solidFill>
                <a:uFill>
                  <a:noFill/>
                </a:uFill>
                <a:latin typeface="Hind Vadodara"/>
                <a:ea typeface="Hind Vadodara"/>
                <a:cs typeface="Hind Vadodara"/>
                <a:sym typeface="Hind Vadodara"/>
                <a:hlinkClick r:id="rId4">
                  <a:extLst>
                    <a:ext uri="{A12FA001-AC4F-418D-AE19-62706E023703}">
                      <ahyp:hlinkClr xmlns:ahyp="http://schemas.microsoft.com/office/drawing/2018/hyperlinkcolor" val="tx"/>
                    </a:ext>
                  </a:extLst>
                </a:hlinkClick>
              </a:rPr>
              <a:t>Freepik</a:t>
            </a:r>
            <a:r>
              <a:rPr lang="en" sz="1200" b="1">
                <a:solidFill>
                  <a:schemeClr val="dk1"/>
                </a:solidFill>
                <a:latin typeface="Hind Vadodara"/>
                <a:ea typeface="Hind Vadodara"/>
                <a:cs typeface="Hind Vadodara"/>
                <a:sym typeface="Hind Vadodara"/>
              </a:rPr>
              <a:t> </a:t>
            </a:r>
            <a:endParaRPr sz="1200" b="1">
              <a:solidFill>
                <a:schemeClr val="dk1"/>
              </a:solidFill>
              <a:latin typeface="Hind Vadodara"/>
              <a:ea typeface="Hind Vadodara"/>
              <a:cs typeface="Hind Vadodara"/>
              <a:sym typeface="Hind Vadodara"/>
            </a:endParaRPr>
          </a:p>
        </p:txBody>
      </p:sp>
      <p:sp>
        <p:nvSpPr>
          <p:cNvPr id="725" name="Google Shape;725;p25"/>
          <p:cNvSpPr txBox="1">
            <a:spLocks noGrp="1"/>
          </p:cNvSpPr>
          <p:nvPr>
            <p:ph type="subTitle" idx="2"/>
          </p:nvPr>
        </p:nvSpPr>
        <p:spPr>
          <a:xfrm>
            <a:off x="2855400" y="4193275"/>
            <a:ext cx="3433200" cy="39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1pPr>
            <a:lvl2pPr lvl="1"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2pPr>
            <a:lvl3pPr lvl="2"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3pPr>
            <a:lvl4pPr lvl="3"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4pPr>
            <a:lvl5pPr lvl="4"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5pPr>
            <a:lvl6pPr lvl="5"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6pPr>
            <a:lvl7pPr lvl="6"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7pPr>
            <a:lvl8pPr lvl="7"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8pPr>
            <a:lvl9pPr lvl="8" algn="ctr" rtl="0">
              <a:lnSpc>
                <a:spcPct val="100000"/>
              </a:lnSpc>
              <a:spcBef>
                <a:spcPts val="0"/>
              </a:spcBef>
              <a:spcAft>
                <a:spcPts val="0"/>
              </a:spcAft>
              <a:buSzPts val="1200"/>
              <a:buFont typeface="Hind Vadodara"/>
              <a:buNone/>
              <a:defRPr sz="1200">
                <a:latin typeface="Hind Vadodara"/>
                <a:ea typeface="Hind Vadodara"/>
                <a:cs typeface="Hind Vadodara"/>
                <a:sym typeface="Hind Vadodara"/>
              </a:defRPr>
            </a:lvl9pPr>
          </a:lstStyle>
          <a:p>
            <a:endParaRPr/>
          </a:p>
        </p:txBody>
      </p:sp>
      <p:grpSp>
        <p:nvGrpSpPr>
          <p:cNvPr id="726" name="Google Shape;726;p25"/>
          <p:cNvGrpSpPr/>
          <p:nvPr/>
        </p:nvGrpSpPr>
        <p:grpSpPr>
          <a:xfrm rot="2011056">
            <a:off x="-1383375" y="2031996"/>
            <a:ext cx="4403942" cy="3962705"/>
            <a:chOff x="-694898" y="2745391"/>
            <a:chExt cx="4085044" cy="3675758"/>
          </a:xfrm>
        </p:grpSpPr>
        <p:sp>
          <p:nvSpPr>
            <p:cNvPr id="727" name="Google Shape;727;p25"/>
            <p:cNvSpPr/>
            <p:nvPr/>
          </p:nvSpPr>
          <p:spPr>
            <a:xfrm rot="9900001" flipH="1">
              <a:off x="148098" y="3078774"/>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5"/>
            <p:cNvSpPr/>
            <p:nvPr/>
          </p:nvSpPr>
          <p:spPr>
            <a:xfrm rot="9900001" flipH="1">
              <a:off x="-390062" y="3345486"/>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9" name="Google Shape;729;p25"/>
          <p:cNvGrpSpPr/>
          <p:nvPr/>
        </p:nvGrpSpPr>
        <p:grpSpPr>
          <a:xfrm rot="657560" flipH="1">
            <a:off x="-1204352" y="1953597"/>
            <a:ext cx="4645335" cy="4622361"/>
            <a:chOff x="-1216871" y="-1794299"/>
            <a:chExt cx="4645630" cy="4622655"/>
          </a:xfrm>
        </p:grpSpPr>
        <p:sp>
          <p:nvSpPr>
            <p:cNvPr id="730" name="Google Shape;730;p25"/>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5"/>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2" name="Google Shape;732;p25"/>
          <p:cNvGrpSpPr/>
          <p:nvPr/>
        </p:nvGrpSpPr>
        <p:grpSpPr>
          <a:xfrm rot="-3599956" flipH="1">
            <a:off x="-1737289" y="-1789278"/>
            <a:ext cx="4645528" cy="4622553"/>
            <a:chOff x="-1216871" y="-1794299"/>
            <a:chExt cx="4645630" cy="4622655"/>
          </a:xfrm>
        </p:grpSpPr>
        <p:sp>
          <p:nvSpPr>
            <p:cNvPr id="733" name="Google Shape;733;p25"/>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5"/>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5" name="Google Shape;735;p25"/>
          <p:cNvGrpSpPr/>
          <p:nvPr/>
        </p:nvGrpSpPr>
        <p:grpSpPr>
          <a:xfrm rot="-9000039">
            <a:off x="6270570" y="-1108812"/>
            <a:ext cx="4403765" cy="3962545"/>
            <a:chOff x="-694898" y="2745391"/>
            <a:chExt cx="4085044" cy="3675758"/>
          </a:xfrm>
        </p:grpSpPr>
        <p:sp>
          <p:nvSpPr>
            <p:cNvPr id="736" name="Google Shape;736;p25"/>
            <p:cNvSpPr/>
            <p:nvPr/>
          </p:nvSpPr>
          <p:spPr>
            <a:xfrm rot="9900001" flipH="1">
              <a:off x="148098" y="3078774"/>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5"/>
            <p:cNvSpPr/>
            <p:nvPr/>
          </p:nvSpPr>
          <p:spPr>
            <a:xfrm rot="9900001" flipH="1">
              <a:off x="-390062" y="3345486"/>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8" name="Google Shape;738;p25"/>
          <p:cNvGrpSpPr/>
          <p:nvPr/>
        </p:nvGrpSpPr>
        <p:grpSpPr>
          <a:xfrm rot="-3599956" flipH="1">
            <a:off x="5884186" y="2131122"/>
            <a:ext cx="4645528" cy="4622553"/>
            <a:chOff x="-1216871" y="-1794299"/>
            <a:chExt cx="4645630" cy="4622655"/>
          </a:xfrm>
        </p:grpSpPr>
        <p:sp>
          <p:nvSpPr>
            <p:cNvPr id="739" name="Google Shape;739;p25"/>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5"/>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25"/>
          <p:cNvGrpSpPr/>
          <p:nvPr/>
        </p:nvGrpSpPr>
        <p:grpSpPr>
          <a:xfrm rot="-2700000">
            <a:off x="7426608" y="51765"/>
            <a:ext cx="1321281" cy="1346691"/>
            <a:chOff x="384470" y="176033"/>
            <a:chExt cx="1101234" cy="1122412"/>
          </a:xfrm>
        </p:grpSpPr>
        <p:sp>
          <p:nvSpPr>
            <p:cNvPr id="742" name="Google Shape;742;p25"/>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5"/>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25"/>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5"/>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25"/>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25"/>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25"/>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25"/>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750"/>
        <p:cNvGrpSpPr/>
        <p:nvPr/>
      </p:nvGrpSpPr>
      <p:grpSpPr>
        <a:xfrm>
          <a:off x="0" y="0"/>
          <a:ext cx="0" cy="0"/>
          <a:chOff x="0" y="0"/>
          <a:chExt cx="0" cy="0"/>
        </a:xfrm>
      </p:grpSpPr>
      <p:grpSp>
        <p:nvGrpSpPr>
          <p:cNvPr id="751" name="Google Shape;751;p26"/>
          <p:cNvGrpSpPr/>
          <p:nvPr/>
        </p:nvGrpSpPr>
        <p:grpSpPr>
          <a:xfrm rot="2011056">
            <a:off x="-1362075" y="2017796"/>
            <a:ext cx="4403942" cy="3962705"/>
            <a:chOff x="-694898" y="2745391"/>
            <a:chExt cx="4085044" cy="3675758"/>
          </a:xfrm>
        </p:grpSpPr>
        <p:sp>
          <p:nvSpPr>
            <p:cNvPr id="752" name="Google Shape;752;p26"/>
            <p:cNvSpPr/>
            <p:nvPr/>
          </p:nvSpPr>
          <p:spPr>
            <a:xfrm rot="9900001" flipH="1">
              <a:off x="148098" y="3078774"/>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26"/>
            <p:cNvSpPr/>
            <p:nvPr/>
          </p:nvSpPr>
          <p:spPr>
            <a:xfrm rot="9900001" flipH="1">
              <a:off x="-390062" y="3345486"/>
              <a:ext cx="2937213"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4" name="Google Shape;754;p26"/>
          <p:cNvGrpSpPr/>
          <p:nvPr/>
        </p:nvGrpSpPr>
        <p:grpSpPr>
          <a:xfrm rot="657560" flipH="1">
            <a:off x="-1204352" y="1953597"/>
            <a:ext cx="4645335" cy="4622361"/>
            <a:chOff x="-1216871" y="-1794299"/>
            <a:chExt cx="4645630" cy="4622655"/>
          </a:xfrm>
        </p:grpSpPr>
        <p:sp>
          <p:nvSpPr>
            <p:cNvPr id="755" name="Google Shape;755;p26"/>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26"/>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7" name="Google Shape;757;p26"/>
          <p:cNvSpPr/>
          <p:nvPr/>
        </p:nvSpPr>
        <p:spPr>
          <a:xfrm rot="-9688943" flipH="1">
            <a:off x="7669654" y="-1523657"/>
            <a:ext cx="3166505" cy="2956355"/>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8" name="Google Shape;758;p26"/>
          <p:cNvGrpSpPr/>
          <p:nvPr/>
        </p:nvGrpSpPr>
        <p:grpSpPr>
          <a:xfrm rot="657560" flipH="1">
            <a:off x="6382998" y="-1889828"/>
            <a:ext cx="4645335" cy="4622361"/>
            <a:chOff x="-1216871" y="-1794299"/>
            <a:chExt cx="4645630" cy="4622655"/>
          </a:xfrm>
        </p:grpSpPr>
        <p:sp>
          <p:nvSpPr>
            <p:cNvPr id="759" name="Google Shape;759;p26"/>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26"/>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1" name="Google Shape;761;p26"/>
          <p:cNvGrpSpPr/>
          <p:nvPr/>
        </p:nvGrpSpPr>
        <p:grpSpPr>
          <a:xfrm rot="-4296512" flipH="1">
            <a:off x="-1701753" y="-1833048"/>
            <a:ext cx="4645517" cy="4622542"/>
            <a:chOff x="-1216871" y="-1794299"/>
            <a:chExt cx="4645630" cy="4622655"/>
          </a:xfrm>
        </p:grpSpPr>
        <p:sp>
          <p:nvSpPr>
            <p:cNvPr id="762" name="Google Shape;762;p26"/>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26"/>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4" name="Google Shape;764;p26"/>
          <p:cNvGrpSpPr/>
          <p:nvPr/>
        </p:nvGrpSpPr>
        <p:grpSpPr>
          <a:xfrm rot="-4296512" flipH="1">
            <a:off x="5974822" y="1753427"/>
            <a:ext cx="4645517" cy="4622542"/>
            <a:chOff x="-1216871" y="-1794299"/>
            <a:chExt cx="4645630" cy="4622655"/>
          </a:xfrm>
        </p:grpSpPr>
        <p:sp>
          <p:nvSpPr>
            <p:cNvPr id="765" name="Google Shape;765;p26"/>
            <p:cNvSpPr/>
            <p:nvPr/>
          </p:nvSpPr>
          <p:spPr>
            <a:xfrm rot="1614281">
              <a:off x="-630800" y="-1193562"/>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26"/>
            <p:cNvSpPr/>
            <p:nvPr/>
          </p:nvSpPr>
          <p:spPr>
            <a:xfrm rot="1614279">
              <a:off x="-494225" y="-1043784"/>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5">
    <p:spTree>
      <p:nvGrpSpPr>
        <p:cNvPr id="1" name="Shape 767"/>
        <p:cNvGrpSpPr/>
        <p:nvPr/>
      </p:nvGrpSpPr>
      <p:grpSpPr>
        <a:xfrm>
          <a:off x="0" y="0"/>
          <a:ext cx="0" cy="0"/>
          <a:chOff x="0" y="0"/>
          <a:chExt cx="0" cy="0"/>
        </a:xfrm>
      </p:grpSpPr>
      <p:sp>
        <p:nvSpPr>
          <p:cNvPr id="768" name="Google Shape;768;p27"/>
          <p:cNvSpPr/>
          <p:nvPr/>
        </p:nvSpPr>
        <p:spPr>
          <a:xfrm>
            <a:off x="39183" y="-1243982"/>
            <a:ext cx="3610784" cy="2054227"/>
          </a:xfrm>
          <a:custGeom>
            <a:avLst/>
            <a:gdLst/>
            <a:ahLst/>
            <a:cxnLst/>
            <a:rect l="l" t="t" r="r" b="b"/>
            <a:pathLst>
              <a:path w="603" h="343" extrusionOk="0">
                <a:moveTo>
                  <a:pt x="92" y="327"/>
                </a:moveTo>
                <a:cubicBezTo>
                  <a:pt x="126" y="328"/>
                  <a:pt x="159" y="308"/>
                  <a:pt x="193" y="305"/>
                </a:cubicBezTo>
                <a:cubicBezTo>
                  <a:pt x="252" y="301"/>
                  <a:pt x="311" y="343"/>
                  <a:pt x="367" y="324"/>
                </a:cubicBezTo>
                <a:cubicBezTo>
                  <a:pt x="405" y="312"/>
                  <a:pt x="429" y="274"/>
                  <a:pt x="446" y="238"/>
                </a:cubicBezTo>
                <a:cubicBezTo>
                  <a:pt x="463" y="201"/>
                  <a:pt x="480" y="162"/>
                  <a:pt x="512" y="138"/>
                </a:cubicBezTo>
                <a:cubicBezTo>
                  <a:pt x="529" y="125"/>
                  <a:pt x="550" y="118"/>
                  <a:pt x="569" y="107"/>
                </a:cubicBezTo>
                <a:cubicBezTo>
                  <a:pt x="587" y="95"/>
                  <a:pt x="603" y="76"/>
                  <a:pt x="603" y="55"/>
                </a:cubicBezTo>
                <a:cubicBezTo>
                  <a:pt x="602" y="34"/>
                  <a:pt x="586" y="16"/>
                  <a:pt x="567" y="8"/>
                </a:cubicBezTo>
                <a:cubicBezTo>
                  <a:pt x="548" y="0"/>
                  <a:pt x="526" y="0"/>
                  <a:pt x="506" y="1"/>
                </a:cubicBezTo>
                <a:cubicBezTo>
                  <a:pt x="382" y="7"/>
                  <a:pt x="263" y="47"/>
                  <a:pt x="150" y="95"/>
                </a:cubicBezTo>
                <a:cubicBezTo>
                  <a:pt x="123" y="106"/>
                  <a:pt x="96" y="118"/>
                  <a:pt x="75" y="138"/>
                </a:cubicBezTo>
                <a:cubicBezTo>
                  <a:pt x="49" y="163"/>
                  <a:pt x="35" y="199"/>
                  <a:pt x="17" y="229"/>
                </a:cubicBezTo>
                <a:cubicBezTo>
                  <a:pt x="0" y="258"/>
                  <a:pt x="10" y="285"/>
                  <a:pt x="35" y="306"/>
                </a:cubicBezTo>
                <a:cubicBezTo>
                  <a:pt x="51" y="319"/>
                  <a:pt x="71" y="327"/>
                  <a:pt x="92" y="3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9" name="Google Shape;769;p27"/>
          <p:cNvGrpSpPr/>
          <p:nvPr/>
        </p:nvGrpSpPr>
        <p:grpSpPr>
          <a:xfrm>
            <a:off x="621570" y="-290992"/>
            <a:ext cx="1101234" cy="1122412"/>
            <a:chOff x="384470" y="176033"/>
            <a:chExt cx="1101234" cy="1122412"/>
          </a:xfrm>
        </p:grpSpPr>
        <p:sp>
          <p:nvSpPr>
            <p:cNvPr id="770" name="Google Shape;770;p27"/>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27"/>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27"/>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27"/>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7"/>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7"/>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7"/>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7"/>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8" name="Google Shape;778;p27"/>
          <p:cNvSpPr/>
          <p:nvPr/>
        </p:nvSpPr>
        <p:spPr>
          <a:xfrm>
            <a:off x="-331421" y="-142749"/>
            <a:ext cx="984761" cy="1101233"/>
          </a:xfrm>
          <a:custGeom>
            <a:avLst/>
            <a:gdLst/>
            <a:ahLst/>
            <a:cxnLst/>
            <a:rect l="l" t="t" r="r" b="b"/>
            <a:pathLst>
              <a:path w="164" h="183" extrusionOk="0">
                <a:moveTo>
                  <a:pt x="2" y="109"/>
                </a:moveTo>
                <a:cubicBezTo>
                  <a:pt x="6" y="130"/>
                  <a:pt x="15" y="151"/>
                  <a:pt x="32" y="165"/>
                </a:cubicBezTo>
                <a:cubicBezTo>
                  <a:pt x="49" y="179"/>
                  <a:pt x="73" y="183"/>
                  <a:pt x="95" y="178"/>
                </a:cubicBezTo>
                <a:cubicBezTo>
                  <a:pt x="116" y="172"/>
                  <a:pt x="135" y="157"/>
                  <a:pt x="146" y="138"/>
                </a:cubicBezTo>
                <a:cubicBezTo>
                  <a:pt x="162" y="111"/>
                  <a:pt x="164" y="76"/>
                  <a:pt x="150" y="48"/>
                </a:cubicBezTo>
                <a:cubicBezTo>
                  <a:pt x="135" y="20"/>
                  <a:pt x="105" y="1"/>
                  <a:pt x="74" y="0"/>
                </a:cubicBezTo>
                <a:cubicBezTo>
                  <a:pt x="49" y="0"/>
                  <a:pt x="21" y="12"/>
                  <a:pt x="6" y="33"/>
                </a:cubicBezTo>
                <a:cubicBezTo>
                  <a:pt x="0" y="42"/>
                  <a:pt x="2" y="50"/>
                  <a:pt x="2" y="60"/>
                </a:cubicBezTo>
                <a:cubicBezTo>
                  <a:pt x="1" y="76"/>
                  <a:pt x="0" y="92"/>
                  <a:pt x="2" y="10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7"/>
          <p:cNvSpPr/>
          <p:nvPr/>
        </p:nvSpPr>
        <p:spPr>
          <a:xfrm>
            <a:off x="-299658" y="-1169856"/>
            <a:ext cx="2520128" cy="1535378"/>
          </a:xfrm>
          <a:custGeom>
            <a:avLst/>
            <a:gdLst/>
            <a:ahLst/>
            <a:cxnLst/>
            <a:rect l="l" t="t" r="r" b="b"/>
            <a:pathLst>
              <a:path w="420" h="256" extrusionOk="0">
                <a:moveTo>
                  <a:pt x="127" y="250"/>
                </a:moveTo>
                <a:cubicBezTo>
                  <a:pt x="167" y="247"/>
                  <a:pt x="206" y="224"/>
                  <a:pt x="246" y="232"/>
                </a:cubicBezTo>
                <a:cubicBezTo>
                  <a:pt x="267" y="236"/>
                  <a:pt x="287" y="249"/>
                  <a:pt x="308" y="252"/>
                </a:cubicBezTo>
                <a:cubicBezTo>
                  <a:pt x="336" y="256"/>
                  <a:pt x="364" y="243"/>
                  <a:pt x="382" y="223"/>
                </a:cubicBezTo>
                <a:cubicBezTo>
                  <a:pt x="401" y="202"/>
                  <a:pt x="411" y="175"/>
                  <a:pt x="415" y="148"/>
                </a:cubicBezTo>
                <a:cubicBezTo>
                  <a:pt x="420" y="121"/>
                  <a:pt x="418" y="93"/>
                  <a:pt x="417" y="65"/>
                </a:cubicBezTo>
                <a:cubicBezTo>
                  <a:pt x="417" y="46"/>
                  <a:pt x="415" y="25"/>
                  <a:pt x="401" y="13"/>
                </a:cubicBezTo>
                <a:cubicBezTo>
                  <a:pt x="390" y="2"/>
                  <a:pt x="373" y="0"/>
                  <a:pt x="357" y="0"/>
                </a:cubicBezTo>
                <a:cubicBezTo>
                  <a:pt x="311" y="1"/>
                  <a:pt x="267" y="15"/>
                  <a:pt x="224" y="29"/>
                </a:cubicBezTo>
                <a:cubicBezTo>
                  <a:pt x="179" y="44"/>
                  <a:pt x="133" y="59"/>
                  <a:pt x="91" y="82"/>
                </a:cubicBezTo>
                <a:cubicBezTo>
                  <a:pt x="63" y="97"/>
                  <a:pt x="5" y="126"/>
                  <a:pt x="2" y="163"/>
                </a:cubicBezTo>
                <a:cubicBezTo>
                  <a:pt x="0" y="195"/>
                  <a:pt x="40" y="225"/>
                  <a:pt x="64" y="237"/>
                </a:cubicBezTo>
                <a:cubicBezTo>
                  <a:pt x="84" y="247"/>
                  <a:pt x="105" y="251"/>
                  <a:pt x="127" y="2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27"/>
          <p:cNvSpPr/>
          <p:nvPr/>
        </p:nvSpPr>
        <p:spPr>
          <a:xfrm>
            <a:off x="-257303" y="-926319"/>
            <a:ext cx="2297771" cy="1164766"/>
          </a:xfrm>
          <a:custGeom>
            <a:avLst/>
            <a:gdLst/>
            <a:ahLst/>
            <a:cxnLst/>
            <a:rect l="l" t="t" r="r" b="b"/>
            <a:pathLst>
              <a:path w="385" h="193" extrusionOk="0">
                <a:moveTo>
                  <a:pt x="326" y="185"/>
                </a:moveTo>
                <a:cubicBezTo>
                  <a:pt x="312" y="190"/>
                  <a:pt x="297" y="191"/>
                  <a:pt x="283" y="186"/>
                </a:cubicBezTo>
                <a:cubicBezTo>
                  <a:pt x="276" y="184"/>
                  <a:pt x="270" y="180"/>
                  <a:pt x="264" y="177"/>
                </a:cubicBezTo>
                <a:cubicBezTo>
                  <a:pt x="256" y="173"/>
                  <a:pt x="248" y="168"/>
                  <a:pt x="239" y="167"/>
                </a:cubicBezTo>
                <a:cubicBezTo>
                  <a:pt x="223" y="163"/>
                  <a:pt x="207" y="168"/>
                  <a:pt x="191" y="173"/>
                </a:cubicBezTo>
                <a:cubicBezTo>
                  <a:pt x="186" y="175"/>
                  <a:pt x="182" y="176"/>
                  <a:pt x="177" y="178"/>
                </a:cubicBezTo>
                <a:cubicBezTo>
                  <a:pt x="144" y="187"/>
                  <a:pt x="109" y="185"/>
                  <a:pt x="77" y="172"/>
                </a:cubicBezTo>
                <a:cubicBezTo>
                  <a:pt x="45" y="160"/>
                  <a:pt x="18" y="137"/>
                  <a:pt x="0" y="108"/>
                </a:cubicBezTo>
                <a:cubicBezTo>
                  <a:pt x="2" y="107"/>
                  <a:pt x="2" y="107"/>
                  <a:pt x="2" y="107"/>
                </a:cubicBezTo>
                <a:cubicBezTo>
                  <a:pt x="19" y="136"/>
                  <a:pt x="46" y="158"/>
                  <a:pt x="78" y="171"/>
                </a:cubicBezTo>
                <a:cubicBezTo>
                  <a:pt x="109" y="183"/>
                  <a:pt x="144" y="185"/>
                  <a:pt x="176" y="176"/>
                </a:cubicBezTo>
                <a:cubicBezTo>
                  <a:pt x="181" y="175"/>
                  <a:pt x="186" y="173"/>
                  <a:pt x="190" y="171"/>
                </a:cubicBezTo>
                <a:cubicBezTo>
                  <a:pt x="207" y="166"/>
                  <a:pt x="223" y="161"/>
                  <a:pt x="240" y="165"/>
                </a:cubicBezTo>
                <a:cubicBezTo>
                  <a:pt x="249" y="167"/>
                  <a:pt x="257" y="171"/>
                  <a:pt x="265" y="175"/>
                </a:cubicBezTo>
                <a:cubicBezTo>
                  <a:pt x="271" y="179"/>
                  <a:pt x="277" y="182"/>
                  <a:pt x="284" y="184"/>
                </a:cubicBezTo>
                <a:cubicBezTo>
                  <a:pt x="309" y="193"/>
                  <a:pt x="341" y="183"/>
                  <a:pt x="359" y="160"/>
                </a:cubicBezTo>
                <a:cubicBezTo>
                  <a:pt x="376" y="139"/>
                  <a:pt x="383" y="110"/>
                  <a:pt x="379" y="79"/>
                </a:cubicBezTo>
                <a:cubicBezTo>
                  <a:pt x="375" y="55"/>
                  <a:pt x="365" y="29"/>
                  <a:pt x="347" y="1"/>
                </a:cubicBezTo>
                <a:cubicBezTo>
                  <a:pt x="348" y="0"/>
                  <a:pt x="348" y="0"/>
                  <a:pt x="348" y="0"/>
                </a:cubicBezTo>
                <a:cubicBezTo>
                  <a:pt x="367" y="28"/>
                  <a:pt x="377" y="54"/>
                  <a:pt x="381" y="79"/>
                </a:cubicBezTo>
                <a:cubicBezTo>
                  <a:pt x="385" y="110"/>
                  <a:pt x="378" y="140"/>
                  <a:pt x="361" y="161"/>
                </a:cubicBezTo>
                <a:cubicBezTo>
                  <a:pt x="352" y="172"/>
                  <a:pt x="340" y="181"/>
                  <a:pt x="326" y="1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27"/>
          <p:cNvSpPr/>
          <p:nvPr/>
        </p:nvSpPr>
        <p:spPr>
          <a:xfrm rot="8999999">
            <a:off x="6827590" y="3714204"/>
            <a:ext cx="3610784" cy="2054227"/>
          </a:xfrm>
          <a:custGeom>
            <a:avLst/>
            <a:gdLst/>
            <a:ahLst/>
            <a:cxnLst/>
            <a:rect l="l" t="t" r="r" b="b"/>
            <a:pathLst>
              <a:path w="603" h="343" extrusionOk="0">
                <a:moveTo>
                  <a:pt x="92" y="327"/>
                </a:moveTo>
                <a:cubicBezTo>
                  <a:pt x="126" y="328"/>
                  <a:pt x="159" y="308"/>
                  <a:pt x="193" y="305"/>
                </a:cubicBezTo>
                <a:cubicBezTo>
                  <a:pt x="252" y="301"/>
                  <a:pt x="311" y="343"/>
                  <a:pt x="367" y="324"/>
                </a:cubicBezTo>
                <a:cubicBezTo>
                  <a:pt x="405" y="312"/>
                  <a:pt x="429" y="274"/>
                  <a:pt x="446" y="238"/>
                </a:cubicBezTo>
                <a:cubicBezTo>
                  <a:pt x="463" y="201"/>
                  <a:pt x="480" y="162"/>
                  <a:pt x="512" y="138"/>
                </a:cubicBezTo>
                <a:cubicBezTo>
                  <a:pt x="529" y="125"/>
                  <a:pt x="550" y="118"/>
                  <a:pt x="569" y="107"/>
                </a:cubicBezTo>
                <a:cubicBezTo>
                  <a:pt x="587" y="95"/>
                  <a:pt x="603" y="76"/>
                  <a:pt x="603" y="55"/>
                </a:cubicBezTo>
                <a:cubicBezTo>
                  <a:pt x="602" y="34"/>
                  <a:pt x="586" y="16"/>
                  <a:pt x="567" y="8"/>
                </a:cubicBezTo>
                <a:cubicBezTo>
                  <a:pt x="548" y="0"/>
                  <a:pt x="526" y="0"/>
                  <a:pt x="506" y="1"/>
                </a:cubicBezTo>
                <a:cubicBezTo>
                  <a:pt x="382" y="7"/>
                  <a:pt x="263" y="47"/>
                  <a:pt x="150" y="95"/>
                </a:cubicBezTo>
                <a:cubicBezTo>
                  <a:pt x="123" y="106"/>
                  <a:pt x="96" y="118"/>
                  <a:pt x="75" y="138"/>
                </a:cubicBezTo>
                <a:cubicBezTo>
                  <a:pt x="49" y="163"/>
                  <a:pt x="35" y="199"/>
                  <a:pt x="17" y="229"/>
                </a:cubicBezTo>
                <a:cubicBezTo>
                  <a:pt x="0" y="258"/>
                  <a:pt x="10" y="285"/>
                  <a:pt x="35" y="306"/>
                </a:cubicBezTo>
                <a:cubicBezTo>
                  <a:pt x="51" y="319"/>
                  <a:pt x="71" y="327"/>
                  <a:pt x="92" y="3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2" name="Google Shape;782;p27"/>
          <p:cNvGrpSpPr/>
          <p:nvPr/>
        </p:nvGrpSpPr>
        <p:grpSpPr>
          <a:xfrm rot="8999956">
            <a:off x="8421164" y="3422121"/>
            <a:ext cx="1101210" cy="1122387"/>
            <a:chOff x="384470" y="176033"/>
            <a:chExt cx="1101234" cy="1122412"/>
          </a:xfrm>
        </p:grpSpPr>
        <p:sp>
          <p:nvSpPr>
            <p:cNvPr id="783" name="Google Shape;783;p27"/>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27"/>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27"/>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27"/>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7"/>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27"/>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27"/>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27"/>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1" name="Google Shape;791;p27"/>
          <p:cNvSpPr/>
          <p:nvPr/>
        </p:nvSpPr>
        <p:spPr>
          <a:xfrm rot="9000000">
            <a:off x="8231279" y="3692016"/>
            <a:ext cx="2520128" cy="1535378"/>
          </a:xfrm>
          <a:custGeom>
            <a:avLst/>
            <a:gdLst/>
            <a:ahLst/>
            <a:cxnLst/>
            <a:rect l="l" t="t" r="r" b="b"/>
            <a:pathLst>
              <a:path w="420" h="256" extrusionOk="0">
                <a:moveTo>
                  <a:pt x="127" y="250"/>
                </a:moveTo>
                <a:cubicBezTo>
                  <a:pt x="167" y="247"/>
                  <a:pt x="206" y="224"/>
                  <a:pt x="246" y="232"/>
                </a:cubicBezTo>
                <a:cubicBezTo>
                  <a:pt x="267" y="236"/>
                  <a:pt x="287" y="249"/>
                  <a:pt x="308" y="252"/>
                </a:cubicBezTo>
                <a:cubicBezTo>
                  <a:pt x="336" y="256"/>
                  <a:pt x="364" y="243"/>
                  <a:pt x="382" y="223"/>
                </a:cubicBezTo>
                <a:cubicBezTo>
                  <a:pt x="401" y="202"/>
                  <a:pt x="411" y="175"/>
                  <a:pt x="415" y="148"/>
                </a:cubicBezTo>
                <a:cubicBezTo>
                  <a:pt x="420" y="121"/>
                  <a:pt x="418" y="93"/>
                  <a:pt x="417" y="65"/>
                </a:cubicBezTo>
                <a:cubicBezTo>
                  <a:pt x="417" y="46"/>
                  <a:pt x="415" y="25"/>
                  <a:pt x="401" y="13"/>
                </a:cubicBezTo>
                <a:cubicBezTo>
                  <a:pt x="390" y="2"/>
                  <a:pt x="373" y="0"/>
                  <a:pt x="357" y="0"/>
                </a:cubicBezTo>
                <a:cubicBezTo>
                  <a:pt x="311" y="1"/>
                  <a:pt x="267" y="15"/>
                  <a:pt x="224" y="29"/>
                </a:cubicBezTo>
                <a:cubicBezTo>
                  <a:pt x="179" y="44"/>
                  <a:pt x="133" y="59"/>
                  <a:pt x="91" y="82"/>
                </a:cubicBezTo>
                <a:cubicBezTo>
                  <a:pt x="63" y="97"/>
                  <a:pt x="5" y="126"/>
                  <a:pt x="2" y="163"/>
                </a:cubicBezTo>
                <a:cubicBezTo>
                  <a:pt x="0" y="195"/>
                  <a:pt x="40" y="225"/>
                  <a:pt x="64" y="237"/>
                </a:cubicBezTo>
                <a:cubicBezTo>
                  <a:pt x="84" y="247"/>
                  <a:pt x="105" y="251"/>
                  <a:pt x="127" y="2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27"/>
          <p:cNvSpPr/>
          <p:nvPr/>
        </p:nvSpPr>
        <p:spPr>
          <a:xfrm rot="8999999">
            <a:off x="8372944" y="3792481"/>
            <a:ext cx="2297772" cy="1164766"/>
          </a:xfrm>
          <a:custGeom>
            <a:avLst/>
            <a:gdLst/>
            <a:ahLst/>
            <a:cxnLst/>
            <a:rect l="l" t="t" r="r" b="b"/>
            <a:pathLst>
              <a:path w="385" h="193" extrusionOk="0">
                <a:moveTo>
                  <a:pt x="326" y="185"/>
                </a:moveTo>
                <a:cubicBezTo>
                  <a:pt x="312" y="190"/>
                  <a:pt x="297" y="191"/>
                  <a:pt x="283" y="186"/>
                </a:cubicBezTo>
                <a:cubicBezTo>
                  <a:pt x="276" y="184"/>
                  <a:pt x="270" y="180"/>
                  <a:pt x="264" y="177"/>
                </a:cubicBezTo>
                <a:cubicBezTo>
                  <a:pt x="256" y="173"/>
                  <a:pt x="248" y="168"/>
                  <a:pt x="239" y="167"/>
                </a:cubicBezTo>
                <a:cubicBezTo>
                  <a:pt x="223" y="163"/>
                  <a:pt x="207" y="168"/>
                  <a:pt x="191" y="173"/>
                </a:cubicBezTo>
                <a:cubicBezTo>
                  <a:pt x="186" y="175"/>
                  <a:pt x="182" y="176"/>
                  <a:pt x="177" y="178"/>
                </a:cubicBezTo>
                <a:cubicBezTo>
                  <a:pt x="144" y="187"/>
                  <a:pt x="109" y="185"/>
                  <a:pt x="77" y="172"/>
                </a:cubicBezTo>
                <a:cubicBezTo>
                  <a:pt x="45" y="160"/>
                  <a:pt x="18" y="137"/>
                  <a:pt x="0" y="108"/>
                </a:cubicBezTo>
                <a:cubicBezTo>
                  <a:pt x="2" y="107"/>
                  <a:pt x="2" y="107"/>
                  <a:pt x="2" y="107"/>
                </a:cubicBezTo>
                <a:cubicBezTo>
                  <a:pt x="19" y="136"/>
                  <a:pt x="46" y="158"/>
                  <a:pt x="78" y="171"/>
                </a:cubicBezTo>
                <a:cubicBezTo>
                  <a:pt x="109" y="183"/>
                  <a:pt x="144" y="185"/>
                  <a:pt x="176" y="176"/>
                </a:cubicBezTo>
                <a:cubicBezTo>
                  <a:pt x="181" y="175"/>
                  <a:pt x="186" y="173"/>
                  <a:pt x="190" y="171"/>
                </a:cubicBezTo>
                <a:cubicBezTo>
                  <a:pt x="207" y="166"/>
                  <a:pt x="223" y="161"/>
                  <a:pt x="240" y="165"/>
                </a:cubicBezTo>
                <a:cubicBezTo>
                  <a:pt x="249" y="167"/>
                  <a:pt x="257" y="171"/>
                  <a:pt x="265" y="175"/>
                </a:cubicBezTo>
                <a:cubicBezTo>
                  <a:pt x="271" y="179"/>
                  <a:pt x="277" y="182"/>
                  <a:pt x="284" y="184"/>
                </a:cubicBezTo>
                <a:cubicBezTo>
                  <a:pt x="309" y="193"/>
                  <a:pt x="341" y="183"/>
                  <a:pt x="359" y="160"/>
                </a:cubicBezTo>
                <a:cubicBezTo>
                  <a:pt x="376" y="139"/>
                  <a:pt x="383" y="110"/>
                  <a:pt x="379" y="79"/>
                </a:cubicBezTo>
                <a:cubicBezTo>
                  <a:pt x="375" y="55"/>
                  <a:pt x="365" y="29"/>
                  <a:pt x="347" y="1"/>
                </a:cubicBezTo>
                <a:cubicBezTo>
                  <a:pt x="348" y="0"/>
                  <a:pt x="348" y="0"/>
                  <a:pt x="348" y="0"/>
                </a:cubicBezTo>
                <a:cubicBezTo>
                  <a:pt x="367" y="28"/>
                  <a:pt x="377" y="54"/>
                  <a:pt x="381" y="79"/>
                </a:cubicBezTo>
                <a:cubicBezTo>
                  <a:pt x="385" y="110"/>
                  <a:pt x="378" y="140"/>
                  <a:pt x="361" y="161"/>
                </a:cubicBezTo>
                <a:cubicBezTo>
                  <a:pt x="352" y="172"/>
                  <a:pt x="340" y="181"/>
                  <a:pt x="326" y="1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93" name="Google Shape;793;p27"/>
          <p:cNvGrpSpPr/>
          <p:nvPr/>
        </p:nvGrpSpPr>
        <p:grpSpPr>
          <a:xfrm rot="8999956">
            <a:off x="-246061" y="4279033"/>
            <a:ext cx="1101210" cy="1122387"/>
            <a:chOff x="384470" y="176033"/>
            <a:chExt cx="1101234" cy="1122412"/>
          </a:xfrm>
        </p:grpSpPr>
        <p:sp>
          <p:nvSpPr>
            <p:cNvPr id="794" name="Google Shape;794;p27"/>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27"/>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27"/>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27"/>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27"/>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27"/>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27"/>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27"/>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2" name="Google Shape;802;p27"/>
          <p:cNvGrpSpPr/>
          <p:nvPr/>
        </p:nvGrpSpPr>
        <p:grpSpPr>
          <a:xfrm rot="8999956">
            <a:off x="7164414" y="-452417"/>
            <a:ext cx="1101210" cy="1122387"/>
            <a:chOff x="384470" y="176033"/>
            <a:chExt cx="1101234" cy="1122412"/>
          </a:xfrm>
        </p:grpSpPr>
        <p:sp>
          <p:nvSpPr>
            <p:cNvPr id="803" name="Google Shape;803;p27"/>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27"/>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27"/>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7"/>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7"/>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7"/>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7"/>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27"/>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16">
    <p:spTree>
      <p:nvGrpSpPr>
        <p:cNvPr id="1" name="Shape 811"/>
        <p:cNvGrpSpPr/>
        <p:nvPr/>
      </p:nvGrpSpPr>
      <p:grpSpPr>
        <a:xfrm>
          <a:off x="0" y="0"/>
          <a:ext cx="0" cy="0"/>
          <a:chOff x="0" y="0"/>
          <a:chExt cx="0" cy="0"/>
        </a:xfrm>
      </p:grpSpPr>
      <p:sp>
        <p:nvSpPr>
          <p:cNvPr id="812" name="Google Shape;812;p28"/>
          <p:cNvSpPr/>
          <p:nvPr/>
        </p:nvSpPr>
        <p:spPr>
          <a:xfrm>
            <a:off x="39183" y="-1243982"/>
            <a:ext cx="3610784" cy="2054227"/>
          </a:xfrm>
          <a:custGeom>
            <a:avLst/>
            <a:gdLst/>
            <a:ahLst/>
            <a:cxnLst/>
            <a:rect l="l" t="t" r="r" b="b"/>
            <a:pathLst>
              <a:path w="603" h="343" extrusionOk="0">
                <a:moveTo>
                  <a:pt x="92" y="327"/>
                </a:moveTo>
                <a:cubicBezTo>
                  <a:pt x="126" y="328"/>
                  <a:pt x="159" y="308"/>
                  <a:pt x="193" y="305"/>
                </a:cubicBezTo>
                <a:cubicBezTo>
                  <a:pt x="252" y="301"/>
                  <a:pt x="311" y="343"/>
                  <a:pt x="367" y="324"/>
                </a:cubicBezTo>
                <a:cubicBezTo>
                  <a:pt x="405" y="312"/>
                  <a:pt x="429" y="274"/>
                  <a:pt x="446" y="238"/>
                </a:cubicBezTo>
                <a:cubicBezTo>
                  <a:pt x="463" y="201"/>
                  <a:pt x="480" y="162"/>
                  <a:pt x="512" y="138"/>
                </a:cubicBezTo>
                <a:cubicBezTo>
                  <a:pt x="529" y="125"/>
                  <a:pt x="550" y="118"/>
                  <a:pt x="569" y="107"/>
                </a:cubicBezTo>
                <a:cubicBezTo>
                  <a:pt x="587" y="95"/>
                  <a:pt x="603" y="76"/>
                  <a:pt x="603" y="55"/>
                </a:cubicBezTo>
                <a:cubicBezTo>
                  <a:pt x="602" y="34"/>
                  <a:pt x="586" y="16"/>
                  <a:pt x="567" y="8"/>
                </a:cubicBezTo>
                <a:cubicBezTo>
                  <a:pt x="548" y="0"/>
                  <a:pt x="526" y="0"/>
                  <a:pt x="506" y="1"/>
                </a:cubicBezTo>
                <a:cubicBezTo>
                  <a:pt x="382" y="7"/>
                  <a:pt x="263" y="47"/>
                  <a:pt x="150" y="95"/>
                </a:cubicBezTo>
                <a:cubicBezTo>
                  <a:pt x="123" y="106"/>
                  <a:pt x="96" y="118"/>
                  <a:pt x="75" y="138"/>
                </a:cubicBezTo>
                <a:cubicBezTo>
                  <a:pt x="49" y="163"/>
                  <a:pt x="35" y="199"/>
                  <a:pt x="17" y="229"/>
                </a:cubicBezTo>
                <a:cubicBezTo>
                  <a:pt x="0" y="258"/>
                  <a:pt x="10" y="285"/>
                  <a:pt x="35" y="306"/>
                </a:cubicBezTo>
                <a:cubicBezTo>
                  <a:pt x="51" y="319"/>
                  <a:pt x="71" y="327"/>
                  <a:pt x="92" y="32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28"/>
          <p:cNvGrpSpPr/>
          <p:nvPr/>
        </p:nvGrpSpPr>
        <p:grpSpPr>
          <a:xfrm>
            <a:off x="8436295" y="1030383"/>
            <a:ext cx="1101234" cy="1122412"/>
            <a:chOff x="384470" y="176033"/>
            <a:chExt cx="1101234" cy="1122412"/>
          </a:xfrm>
        </p:grpSpPr>
        <p:sp>
          <p:nvSpPr>
            <p:cNvPr id="814" name="Google Shape;814;p28"/>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28"/>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28"/>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28"/>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28"/>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28"/>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28"/>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28"/>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2" name="Google Shape;822;p28"/>
          <p:cNvSpPr/>
          <p:nvPr/>
        </p:nvSpPr>
        <p:spPr>
          <a:xfrm>
            <a:off x="-331421" y="-142749"/>
            <a:ext cx="984761" cy="1101233"/>
          </a:xfrm>
          <a:custGeom>
            <a:avLst/>
            <a:gdLst/>
            <a:ahLst/>
            <a:cxnLst/>
            <a:rect l="l" t="t" r="r" b="b"/>
            <a:pathLst>
              <a:path w="164" h="183" extrusionOk="0">
                <a:moveTo>
                  <a:pt x="2" y="109"/>
                </a:moveTo>
                <a:cubicBezTo>
                  <a:pt x="6" y="130"/>
                  <a:pt x="15" y="151"/>
                  <a:pt x="32" y="165"/>
                </a:cubicBezTo>
                <a:cubicBezTo>
                  <a:pt x="49" y="179"/>
                  <a:pt x="73" y="183"/>
                  <a:pt x="95" y="178"/>
                </a:cubicBezTo>
                <a:cubicBezTo>
                  <a:pt x="116" y="172"/>
                  <a:pt x="135" y="157"/>
                  <a:pt x="146" y="138"/>
                </a:cubicBezTo>
                <a:cubicBezTo>
                  <a:pt x="162" y="111"/>
                  <a:pt x="164" y="76"/>
                  <a:pt x="150" y="48"/>
                </a:cubicBezTo>
                <a:cubicBezTo>
                  <a:pt x="135" y="20"/>
                  <a:pt x="105" y="1"/>
                  <a:pt x="74" y="0"/>
                </a:cubicBezTo>
                <a:cubicBezTo>
                  <a:pt x="49" y="0"/>
                  <a:pt x="21" y="12"/>
                  <a:pt x="6" y="33"/>
                </a:cubicBezTo>
                <a:cubicBezTo>
                  <a:pt x="0" y="42"/>
                  <a:pt x="2" y="50"/>
                  <a:pt x="2" y="60"/>
                </a:cubicBezTo>
                <a:cubicBezTo>
                  <a:pt x="1" y="76"/>
                  <a:pt x="0" y="92"/>
                  <a:pt x="2" y="10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28"/>
          <p:cNvSpPr/>
          <p:nvPr/>
        </p:nvSpPr>
        <p:spPr>
          <a:xfrm>
            <a:off x="-299658" y="-1169856"/>
            <a:ext cx="2520128" cy="1535378"/>
          </a:xfrm>
          <a:custGeom>
            <a:avLst/>
            <a:gdLst/>
            <a:ahLst/>
            <a:cxnLst/>
            <a:rect l="l" t="t" r="r" b="b"/>
            <a:pathLst>
              <a:path w="420" h="256" extrusionOk="0">
                <a:moveTo>
                  <a:pt x="127" y="250"/>
                </a:moveTo>
                <a:cubicBezTo>
                  <a:pt x="167" y="247"/>
                  <a:pt x="206" y="224"/>
                  <a:pt x="246" y="232"/>
                </a:cubicBezTo>
                <a:cubicBezTo>
                  <a:pt x="267" y="236"/>
                  <a:pt x="287" y="249"/>
                  <a:pt x="308" y="252"/>
                </a:cubicBezTo>
                <a:cubicBezTo>
                  <a:pt x="336" y="256"/>
                  <a:pt x="364" y="243"/>
                  <a:pt x="382" y="223"/>
                </a:cubicBezTo>
                <a:cubicBezTo>
                  <a:pt x="401" y="202"/>
                  <a:pt x="411" y="175"/>
                  <a:pt x="415" y="148"/>
                </a:cubicBezTo>
                <a:cubicBezTo>
                  <a:pt x="420" y="121"/>
                  <a:pt x="418" y="93"/>
                  <a:pt x="417" y="65"/>
                </a:cubicBezTo>
                <a:cubicBezTo>
                  <a:pt x="417" y="46"/>
                  <a:pt x="415" y="25"/>
                  <a:pt x="401" y="13"/>
                </a:cubicBezTo>
                <a:cubicBezTo>
                  <a:pt x="390" y="2"/>
                  <a:pt x="373" y="0"/>
                  <a:pt x="357" y="0"/>
                </a:cubicBezTo>
                <a:cubicBezTo>
                  <a:pt x="311" y="1"/>
                  <a:pt x="267" y="15"/>
                  <a:pt x="224" y="29"/>
                </a:cubicBezTo>
                <a:cubicBezTo>
                  <a:pt x="179" y="44"/>
                  <a:pt x="133" y="59"/>
                  <a:pt x="91" y="82"/>
                </a:cubicBezTo>
                <a:cubicBezTo>
                  <a:pt x="63" y="97"/>
                  <a:pt x="5" y="126"/>
                  <a:pt x="2" y="163"/>
                </a:cubicBezTo>
                <a:cubicBezTo>
                  <a:pt x="0" y="195"/>
                  <a:pt x="40" y="225"/>
                  <a:pt x="64" y="237"/>
                </a:cubicBezTo>
                <a:cubicBezTo>
                  <a:pt x="84" y="247"/>
                  <a:pt x="105" y="251"/>
                  <a:pt x="127" y="2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28"/>
          <p:cNvSpPr/>
          <p:nvPr/>
        </p:nvSpPr>
        <p:spPr>
          <a:xfrm>
            <a:off x="-257303" y="-926319"/>
            <a:ext cx="2297771" cy="1164766"/>
          </a:xfrm>
          <a:custGeom>
            <a:avLst/>
            <a:gdLst/>
            <a:ahLst/>
            <a:cxnLst/>
            <a:rect l="l" t="t" r="r" b="b"/>
            <a:pathLst>
              <a:path w="385" h="193" extrusionOk="0">
                <a:moveTo>
                  <a:pt x="326" y="185"/>
                </a:moveTo>
                <a:cubicBezTo>
                  <a:pt x="312" y="190"/>
                  <a:pt x="297" y="191"/>
                  <a:pt x="283" y="186"/>
                </a:cubicBezTo>
                <a:cubicBezTo>
                  <a:pt x="276" y="184"/>
                  <a:pt x="270" y="180"/>
                  <a:pt x="264" y="177"/>
                </a:cubicBezTo>
                <a:cubicBezTo>
                  <a:pt x="256" y="173"/>
                  <a:pt x="248" y="168"/>
                  <a:pt x="239" y="167"/>
                </a:cubicBezTo>
                <a:cubicBezTo>
                  <a:pt x="223" y="163"/>
                  <a:pt x="207" y="168"/>
                  <a:pt x="191" y="173"/>
                </a:cubicBezTo>
                <a:cubicBezTo>
                  <a:pt x="186" y="175"/>
                  <a:pt x="182" y="176"/>
                  <a:pt x="177" y="178"/>
                </a:cubicBezTo>
                <a:cubicBezTo>
                  <a:pt x="144" y="187"/>
                  <a:pt x="109" y="185"/>
                  <a:pt x="77" y="172"/>
                </a:cubicBezTo>
                <a:cubicBezTo>
                  <a:pt x="45" y="160"/>
                  <a:pt x="18" y="137"/>
                  <a:pt x="0" y="108"/>
                </a:cubicBezTo>
                <a:cubicBezTo>
                  <a:pt x="2" y="107"/>
                  <a:pt x="2" y="107"/>
                  <a:pt x="2" y="107"/>
                </a:cubicBezTo>
                <a:cubicBezTo>
                  <a:pt x="19" y="136"/>
                  <a:pt x="46" y="158"/>
                  <a:pt x="78" y="171"/>
                </a:cubicBezTo>
                <a:cubicBezTo>
                  <a:pt x="109" y="183"/>
                  <a:pt x="144" y="185"/>
                  <a:pt x="176" y="176"/>
                </a:cubicBezTo>
                <a:cubicBezTo>
                  <a:pt x="181" y="175"/>
                  <a:pt x="186" y="173"/>
                  <a:pt x="190" y="171"/>
                </a:cubicBezTo>
                <a:cubicBezTo>
                  <a:pt x="207" y="166"/>
                  <a:pt x="223" y="161"/>
                  <a:pt x="240" y="165"/>
                </a:cubicBezTo>
                <a:cubicBezTo>
                  <a:pt x="249" y="167"/>
                  <a:pt x="257" y="171"/>
                  <a:pt x="265" y="175"/>
                </a:cubicBezTo>
                <a:cubicBezTo>
                  <a:pt x="271" y="179"/>
                  <a:pt x="277" y="182"/>
                  <a:pt x="284" y="184"/>
                </a:cubicBezTo>
                <a:cubicBezTo>
                  <a:pt x="309" y="193"/>
                  <a:pt x="341" y="183"/>
                  <a:pt x="359" y="160"/>
                </a:cubicBezTo>
                <a:cubicBezTo>
                  <a:pt x="376" y="139"/>
                  <a:pt x="383" y="110"/>
                  <a:pt x="379" y="79"/>
                </a:cubicBezTo>
                <a:cubicBezTo>
                  <a:pt x="375" y="55"/>
                  <a:pt x="365" y="29"/>
                  <a:pt x="347" y="1"/>
                </a:cubicBezTo>
                <a:cubicBezTo>
                  <a:pt x="348" y="0"/>
                  <a:pt x="348" y="0"/>
                  <a:pt x="348" y="0"/>
                </a:cubicBezTo>
                <a:cubicBezTo>
                  <a:pt x="367" y="28"/>
                  <a:pt x="377" y="54"/>
                  <a:pt x="381" y="79"/>
                </a:cubicBezTo>
                <a:cubicBezTo>
                  <a:pt x="385" y="110"/>
                  <a:pt x="378" y="140"/>
                  <a:pt x="361" y="161"/>
                </a:cubicBezTo>
                <a:cubicBezTo>
                  <a:pt x="352" y="172"/>
                  <a:pt x="340" y="181"/>
                  <a:pt x="326" y="1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28"/>
          <p:cNvSpPr/>
          <p:nvPr/>
        </p:nvSpPr>
        <p:spPr>
          <a:xfrm rot="8100000">
            <a:off x="6708440" y="3969566"/>
            <a:ext cx="3610783" cy="2054227"/>
          </a:xfrm>
          <a:custGeom>
            <a:avLst/>
            <a:gdLst/>
            <a:ahLst/>
            <a:cxnLst/>
            <a:rect l="l" t="t" r="r" b="b"/>
            <a:pathLst>
              <a:path w="603" h="343" extrusionOk="0">
                <a:moveTo>
                  <a:pt x="92" y="327"/>
                </a:moveTo>
                <a:cubicBezTo>
                  <a:pt x="126" y="328"/>
                  <a:pt x="159" y="308"/>
                  <a:pt x="193" y="305"/>
                </a:cubicBezTo>
                <a:cubicBezTo>
                  <a:pt x="252" y="301"/>
                  <a:pt x="311" y="343"/>
                  <a:pt x="367" y="324"/>
                </a:cubicBezTo>
                <a:cubicBezTo>
                  <a:pt x="405" y="312"/>
                  <a:pt x="429" y="274"/>
                  <a:pt x="446" y="238"/>
                </a:cubicBezTo>
                <a:cubicBezTo>
                  <a:pt x="463" y="201"/>
                  <a:pt x="480" y="162"/>
                  <a:pt x="512" y="138"/>
                </a:cubicBezTo>
                <a:cubicBezTo>
                  <a:pt x="529" y="125"/>
                  <a:pt x="550" y="118"/>
                  <a:pt x="569" y="107"/>
                </a:cubicBezTo>
                <a:cubicBezTo>
                  <a:pt x="587" y="95"/>
                  <a:pt x="603" y="76"/>
                  <a:pt x="603" y="55"/>
                </a:cubicBezTo>
                <a:cubicBezTo>
                  <a:pt x="602" y="34"/>
                  <a:pt x="586" y="16"/>
                  <a:pt x="567" y="8"/>
                </a:cubicBezTo>
                <a:cubicBezTo>
                  <a:pt x="548" y="0"/>
                  <a:pt x="526" y="0"/>
                  <a:pt x="506" y="1"/>
                </a:cubicBezTo>
                <a:cubicBezTo>
                  <a:pt x="382" y="7"/>
                  <a:pt x="263" y="47"/>
                  <a:pt x="150" y="95"/>
                </a:cubicBezTo>
                <a:cubicBezTo>
                  <a:pt x="123" y="106"/>
                  <a:pt x="96" y="118"/>
                  <a:pt x="75" y="138"/>
                </a:cubicBezTo>
                <a:cubicBezTo>
                  <a:pt x="49" y="163"/>
                  <a:pt x="35" y="199"/>
                  <a:pt x="17" y="229"/>
                </a:cubicBezTo>
                <a:cubicBezTo>
                  <a:pt x="0" y="258"/>
                  <a:pt x="10" y="285"/>
                  <a:pt x="35" y="306"/>
                </a:cubicBezTo>
                <a:cubicBezTo>
                  <a:pt x="51" y="319"/>
                  <a:pt x="71" y="327"/>
                  <a:pt x="92" y="32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28"/>
          <p:cNvSpPr/>
          <p:nvPr/>
        </p:nvSpPr>
        <p:spPr>
          <a:xfrm rot="8100000">
            <a:off x="8009993" y="3734814"/>
            <a:ext cx="2520129" cy="1535378"/>
          </a:xfrm>
          <a:custGeom>
            <a:avLst/>
            <a:gdLst/>
            <a:ahLst/>
            <a:cxnLst/>
            <a:rect l="l" t="t" r="r" b="b"/>
            <a:pathLst>
              <a:path w="420" h="256" extrusionOk="0">
                <a:moveTo>
                  <a:pt x="127" y="250"/>
                </a:moveTo>
                <a:cubicBezTo>
                  <a:pt x="167" y="247"/>
                  <a:pt x="206" y="224"/>
                  <a:pt x="246" y="232"/>
                </a:cubicBezTo>
                <a:cubicBezTo>
                  <a:pt x="267" y="236"/>
                  <a:pt x="287" y="249"/>
                  <a:pt x="308" y="252"/>
                </a:cubicBezTo>
                <a:cubicBezTo>
                  <a:pt x="336" y="256"/>
                  <a:pt x="364" y="243"/>
                  <a:pt x="382" y="223"/>
                </a:cubicBezTo>
                <a:cubicBezTo>
                  <a:pt x="401" y="202"/>
                  <a:pt x="411" y="175"/>
                  <a:pt x="415" y="148"/>
                </a:cubicBezTo>
                <a:cubicBezTo>
                  <a:pt x="420" y="121"/>
                  <a:pt x="418" y="93"/>
                  <a:pt x="417" y="65"/>
                </a:cubicBezTo>
                <a:cubicBezTo>
                  <a:pt x="417" y="46"/>
                  <a:pt x="415" y="25"/>
                  <a:pt x="401" y="13"/>
                </a:cubicBezTo>
                <a:cubicBezTo>
                  <a:pt x="390" y="2"/>
                  <a:pt x="373" y="0"/>
                  <a:pt x="357" y="0"/>
                </a:cubicBezTo>
                <a:cubicBezTo>
                  <a:pt x="311" y="1"/>
                  <a:pt x="267" y="15"/>
                  <a:pt x="224" y="29"/>
                </a:cubicBezTo>
                <a:cubicBezTo>
                  <a:pt x="179" y="44"/>
                  <a:pt x="133" y="59"/>
                  <a:pt x="91" y="82"/>
                </a:cubicBezTo>
                <a:cubicBezTo>
                  <a:pt x="63" y="97"/>
                  <a:pt x="5" y="126"/>
                  <a:pt x="2" y="163"/>
                </a:cubicBezTo>
                <a:cubicBezTo>
                  <a:pt x="0" y="195"/>
                  <a:pt x="40" y="225"/>
                  <a:pt x="64" y="237"/>
                </a:cubicBezTo>
                <a:cubicBezTo>
                  <a:pt x="84" y="247"/>
                  <a:pt x="105" y="251"/>
                  <a:pt x="127" y="2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27" name="Google Shape;827;p28"/>
          <p:cNvGrpSpPr/>
          <p:nvPr/>
        </p:nvGrpSpPr>
        <p:grpSpPr>
          <a:xfrm>
            <a:off x="-479580" y="3403208"/>
            <a:ext cx="1101234" cy="1122412"/>
            <a:chOff x="384470" y="176033"/>
            <a:chExt cx="1101234" cy="1122412"/>
          </a:xfrm>
        </p:grpSpPr>
        <p:sp>
          <p:nvSpPr>
            <p:cNvPr id="828" name="Google Shape;828;p28"/>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28"/>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28"/>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28"/>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28"/>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28"/>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28"/>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28"/>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4"/>
        <p:cNvGrpSpPr/>
        <p:nvPr/>
      </p:nvGrpSpPr>
      <p:grpSpPr>
        <a:xfrm>
          <a:off x="0" y="0"/>
          <a:ext cx="0" cy="0"/>
          <a:chOff x="0" y="0"/>
          <a:chExt cx="0" cy="0"/>
        </a:xfrm>
      </p:grpSpPr>
      <p:sp>
        <p:nvSpPr>
          <p:cNvPr id="75" name="Google Shape;75;p3"/>
          <p:cNvSpPr/>
          <p:nvPr/>
        </p:nvSpPr>
        <p:spPr>
          <a:xfrm rot="4499999">
            <a:off x="-1984572" y="25198"/>
            <a:ext cx="3452576" cy="2197089"/>
          </a:xfrm>
          <a:custGeom>
            <a:avLst/>
            <a:gdLst/>
            <a:ahLst/>
            <a:cxnLst/>
            <a:rect l="l" t="t" r="r" b="b"/>
            <a:pathLst>
              <a:path w="584" h="372" extrusionOk="0">
                <a:moveTo>
                  <a:pt x="47" y="324"/>
                </a:moveTo>
                <a:cubicBezTo>
                  <a:pt x="84" y="335"/>
                  <a:pt x="123" y="307"/>
                  <a:pt x="160" y="315"/>
                </a:cubicBezTo>
                <a:cubicBezTo>
                  <a:pt x="192" y="322"/>
                  <a:pt x="219" y="355"/>
                  <a:pt x="251" y="350"/>
                </a:cubicBezTo>
                <a:cubicBezTo>
                  <a:pt x="286" y="343"/>
                  <a:pt x="302" y="296"/>
                  <a:pt x="337" y="292"/>
                </a:cubicBezTo>
                <a:cubicBezTo>
                  <a:pt x="363" y="289"/>
                  <a:pt x="383" y="310"/>
                  <a:pt x="404" y="324"/>
                </a:cubicBezTo>
                <a:cubicBezTo>
                  <a:pt x="448" y="352"/>
                  <a:pt x="532" y="372"/>
                  <a:pt x="551" y="325"/>
                </a:cubicBezTo>
                <a:cubicBezTo>
                  <a:pt x="584" y="247"/>
                  <a:pt x="497" y="166"/>
                  <a:pt x="447" y="98"/>
                </a:cubicBezTo>
                <a:cubicBezTo>
                  <a:pt x="419" y="60"/>
                  <a:pt x="384" y="24"/>
                  <a:pt x="337" y="12"/>
                </a:cubicBezTo>
                <a:cubicBezTo>
                  <a:pt x="290" y="0"/>
                  <a:pt x="240" y="17"/>
                  <a:pt x="196" y="40"/>
                </a:cubicBezTo>
                <a:cubicBezTo>
                  <a:pt x="139" y="70"/>
                  <a:pt x="88" y="112"/>
                  <a:pt x="47" y="161"/>
                </a:cubicBezTo>
                <a:cubicBezTo>
                  <a:pt x="26" y="186"/>
                  <a:pt x="7" y="214"/>
                  <a:pt x="4" y="246"/>
                </a:cubicBezTo>
                <a:cubicBezTo>
                  <a:pt x="0" y="278"/>
                  <a:pt x="16" y="314"/>
                  <a:pt x="47" y="32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3"/>
          <p:cNvSpPr txBox="1">
            <a:spLocks noGrp="1"/>
          </p:cNvSpPr>
          <p:nvPr>
            <p:ph type="title"/>
          </p:nvPr>
        </p:nvSpPr>
        <p:spPr>
          <a:xfrm>
            <a:off x="2441850" y="1998450"/>
            <a:ext cx="42603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77" name="Google Shape;77;p3"/>
          <p:cNvSpPr txBox="1">
            <a:spLocks noGrp="1"/>
          </p:cNvSpPr>
          <p:nvPr>
            <p:ph type="title" idx="2" hasCustomPrompt="1"/>
          </p:nvPr>
        </p:nvSpPr>
        <p:spPr>
          <a:xfrm>
            <a:off x="3819450" y="866450"/>
            <a:ext cx="1505100" cy="1359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7200"/>
              <a:buNone/>
              <a:defRPr sz="7200">
                <a:solidFill>
                  <a:schemeClr val="accent4"/>
                </a:solidFill>
              </a:defRPr>
            </a:lvl1pPr>
            <a:lvl2pPr lvl="1" algn="ctr" rtl="0">
              <a:spcBef>
                <a:spcPts val="0"/>
              </a:spcBef>
              <a:spcAft>
                <a:spcPts val="0"/>
              </a:spcAft>
              <a:buClr>
                <a:schemeClr val="accent4"/>
              </a:buClr>
              <a:buSzPts val="7200"/>
              <a:buNone/>
              <a:defRPr sz="7200">
                <a:solidFill>
                  <a:schemeClr val="accent4"/>
                </a:solidFill>
              </a:defRPr>
            </a:lvl2pPr>
            <a:lvl3pPr lvl="2" algn="ctr" rtl="0">
              <a:spcBef>
                <a:spcPts val="0"/>
              </a:spcBef>
              <a:spcAft>
                <a:spcPts val="0"/>
              </a:spcAft>
              <a:buClr>
                <a:schemeClr val="accent4"/>
              </a:buClr>
              <a:buSzPts val="7200"/>
              <a:buNone/>
              <a:defRPr sz="7200">
                <a:solidFill>
                  <a:schemeClr val="accent4"/>
                </a:solidFill>
              </a:defRPr>
            </a:lvl3pPr>
            <a:lvl4pPr lvl="3" algn="ctr" rtl="0">
              <a:spcBef>
                <a:spcPts val="0"/>
              </a:spcBef>
              <a:spcAft>
                <a:spcPts val="0"/>
              </a:spcAft>
              <a:buClr>
                <a:schemeClr val="accent4"/>
              </a:buClr>
              <a:buSzPts val="7200"/>
              <a:buNone/>
              <a:defRPr sz="7200">
                <a:solidFill>
                  <a:schemeClr val="accent4"/>
                </a:solidFill>
              </a:defRPr>
            </a:lvl4pPr>
            <a:lvl5pPr lvl="4" algn="ctr" rtl="0">
              <a:spcBef>
                <a:spcPts val="0"/>
              </a:spcBef>
              <a:spcAft>
                <a:spcPts val="0"/>
              </a:spcAft>
              <a:buClr>
                <a:schemeClr val="accent4"/>
              </a:buClr>
              <a:buSzPts val="7200"/>
              <a:buNone/>
              <a:defRPr sz="7200">
                <a:solidFill>
                  <a:schemeClr val="accent4"/>
                </a:solidFill>
              </a:defRPr>
            </a:lvl5pPr>
            <a:lvl6pPr lvl="5" algn="ctr" rtl="0">
              <a:spcBef>
                <a:spcPts val="0"/>
              </a:spcBef>
              <a:spcAft>
                <a:spcPts val="0"/>
              </a:spcAft>
              <a:buClr>
                <a:schemeClr val="accent4"/>
              </a:buClr>
              <a:buSzPts val="7200"/>
              <a:buNone/>
              <a:defRPr sz="7200">
                <a:solidFill>
                  <a:schemeClr val="accent4"/>
                </a:solidFill>
              </a:defRPr>
            </a:lvl6pPr>
            <a:lvl7pPr lvl="6" algn="ctr" rtl="0">
              <a:spcBef>
                <a:spcPts val="0"/>
              </a:spcBef>
              <a:spcAft>
                <a:spcPts val="0"/>
              </a:spcAft>
              <a:buClr>
                <a:schemeClr val="accent4"/>
              </a:buClr>
              <a:buSzPts val="7200"/>
              <a:buNone/>
              <a:defRPr sz="7200">
                <a:solidFill>
                  <a:schemeClr val="accent4"/>
                </a:solidFill>
              </a:defRPr>
            </a:lvl7pPr>
            <a:lvl8pPr lvl="7" algn="ctr" rtl="0">
              <a:spcBef>
                <a:spcPts val="0"/>
              </a:spcBef>
              <a:spcAft>
                <a:spcPts val="0"/>
              </a:spcAft>
              <a:buClr>
                <a:schemeClr val="accent4"/>
              </a:buClr>
              <a:buSzPts val="7200"/>
              <a:buNone/>
              <a:defRPr sz="7200">
                <a:solidFill>
                  <a:schemeClr val="accent4"/>
                </a:solidFill>
              </a:defRPr>
            </a:lvl8pPr>
            <a:lvl9pPr lvl="8" algn="ctr" rtl="0">
              <a:spcBef>
                <a:spcPts val="0"/>
              </a:spcBef>
              <a:spcAft>
                <a:spcPts val="0"/>
              </a:spcAft>
              <a:buClr>
                <a:schemeClr val="accent4"/>
              </a:buClr>
              <a:buSzPts val="7200"/>
              <a:buNone/>
              <a:defRPr sz="7200">
                <a:solidFill>
                  <a:schemeClr val="accent4"/>
                </a:solidFill>
              </a:defRPr>
            </a:lvl9pPr>
          </a:lstStyle>
          <a:p>
            <a:r>
              <a:t>xx%</a:t>
            </a:r>
          </a:p>
        </p:txBody>
      </p:sp>
      <p:sp>
        <p:nvSpPr>
          <p:cNvPr id="78" name="Google Shape;78;p3"/>
          <p:cNvSpPr txBox="1">
            <a:spLocks noGrp="1"/>
          </p:cNvSpPr>
          <p:nvPr>
            <p:ph type="subTitle" idx="1"/>
          </p:nvPr>
        </p:nvSpPr>
        <p:spPr>
          <a:xfrm>
            <a:off x="2853600" y="2840250"/>
            <a:ext cx="3436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Hind Vadodara"/>
              <a:buNone/>
              <a:defRPr>
                <a:latin typeface="Hind Vadodara"/>
                <a:ea typeface="Hind Vadodara"/>
                <a:cs typeface="Hind Vadodara"/>
                <a:sym typeface="Hind Vadodara"/>
              </a:defRPr>
            </a:lvl1pPr>
            <a:lvl2pPr lvl="1"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2pPr>
            <a:lvl3pPr lvl="2"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3pPr>
            <a:lvl4pPr lvl="3"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4pPr>
            <a:lvl5pPr lvl="4"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5pPr>
            <a:lvl6pPr lvl="5"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6pPr>
            <a:lvl7pPr lvl="6"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7pPr>
            <a:lvl8pPr lvl="7"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8pPr>
            <a:lvl9pPr lvl="8" algn="ctr" rtl="0">
              <a:lnSpc>
                <a:spcPct val="100000"/>
              </a:lnSpc>
              <a:spcBef>
                <a:spcPts val="0"/>
              </a:spcBef>
              <a:spcAft>
                <a:spcPts val="0"/>
              </a:spcAft>
              <a:buSzPts val="1800"/>
              <a:buFont typeface="Hind Vadodara"/>
              <a:buNone/>
              <a:defRPr sz="1800">
                <a:latin typeface="Hind Vadodara"/>
                <a:ea typeface="Hind Vadodara"/>
                <a:cs typeface="Hind Vadodara"/>
                <a:sym typeface="Hind Vadodara"/>
              </a:defRPr>
            </a:lvl9pPr>
          </a:lstStyle>
          <a:p>
            <a:endParaRPr/>
          </a:p>
        </p:txBody>
      </p:sp>
      <p:sp>
        <p:nvSpPr>
          <p:cNvPr id="79" name="Google Shape;79;p3"/>
          <p:cNvSpPr/>
          <p:nvPr/>
        </p:nvSpPr>
        <p:spPr>
          <a:xfrm>
            <a:off x="7338136" y="3459978"/>
            <a:ext cx="2639248" cy="2253545"/>
          </a:xfrm>
          <a:custGeom>
            <a:avLst/>
            <a:gdLst/>
            <a:ahLst/>
            <a:cxnLst/>
            <a:rect l="l" t="t" r="r" b="b"/>
            <a:pathLst>
              <a:path w="459" h="393" extrusionOk="0">
                <a:moveTo>
                  <a:pt x="43" y="234"/>
                </a:moveTo>
                <a:cubicBezTo>
                  <a:pt x="62" y="228"/>
                  <a:pt x="82" y="226"/>
                  <a:pt x="100" y="217"/>
                </a:cubicBezTo>
                <a:cubicBezTo>
                  <a:pt x="130" y="202"/>
                  <a:pt x="145" y="169"/>
                  <a:pt x="156" y="137"/>
                </a:cubicBezTo>
                <a:cubicBezTo>
                  <a:pt x="167" y="106"/>
                  <a:pt x="176" y="72"/>
                  <a:pt x="198" y="47"/>
                </a:cubicBezTo>
                <a:cubicBezTo>
                  <a:pt x="217" y="25"/>
                  <a:pt x="245" y="13"/>
                  <a:pt x="274" y="6"/>
                </a:cubicBezTo>
                <a:cubicBezTo>
                  <a:pt x="303" y="0"/>
                  <a:pt x="368" y="24"/>
                  <a:pt x="386" y="48"/>
                </a:cubicBezTo>
                <a:cubicBezTo>
                  <a:pt x="459" y="143"/>
                  <a:pt x="365" y="229"/>
                  <a:pt x="287" y="320"/>
                </a:cubicBezTo>
                <a:cubicBezTo>
                  <a:pt x="225" y="393"/>
                  <a:pt x="162" y="364"/>
                  <a:pt x="130" y="347"/>
                </a:cubicBezTo>
                <a:cubicBezTo>
                  <a:pt x="96" y="328"/>
                  <a:pt x="61" y="307"/>
                  <a:pt x="27" y="287"/>
                </a:cubicBezTo>
                <a:cubicBezTo>
                  <a:pt x="16" y="281"/>
                  <a:pt x="0" y="275"/>
                  <a:pt x="6" y="259"/>
                </a:cubicBezTo>
                <a:cubicBezTo>
                  <a:pt x="11" y="246"/>
                  <a:pt x="30" y="238"/>
                  <a:pt x="43" y="2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 name="Google Shape;80;p3"/>
          <p:cNvGrpSpPr/>
          <p:nvPr/>
        </p:nvGrpSpPr>
        <p:grpSpPr>
          <a:xfrm>
            <a:off x="8180661" y="4048743"/>
            <a:ext cx="1654608" cy="1664782"/>
            <a:chOff x="8180661" y="4048743"/>
            <a:chExt cx="1654608" cy="1664782"/>
          </a:xfrm>
        </p:grpSpPr>
        <p:sp>
          <p:nvSpPr>
            <p:cNvPr id="81" name="Google Shape;81;p3"/>
            <p:cNvSpPr/>
            <p:nvPr/>
          </p:nvSpPr>
          <p:spPr>
            <a:xfrm>
              <a:off x="8180661" y="4048743"/>
              <a:ext cx="1654608" cy="1664782"/>
            </a:xfrm>
            <a:custGeom>
              <a:avLst/>
              <a:gdLst/>
              <a:ahLst/>
              <a:cxnLst/>
              <a:rect l="l" t="t" r="r" b="b"/>
              <a:pathLst>
                <a:path w="288" h="289" extrusionOk="0">
                  <a:moveTo>
                    <a:pt x="62" y="251"/>
                  </a:moveTo>
                  <a:cubicBezTo>
                    <a:pt x="53" y="240"/>
                    <a:pt x="46" y="228"/>
                    <a:pt x="40" y="215"/>
                  </a:cubicBezTo>
                  <a:cubicBezTo>
                    <a:pt x="20" y="177"/>
                    <a:pt x="0" y="132"/>
                    <a:pt x="11" y="89"/>
                  </a:cubicBezTo>
                  <a:cubicBezTo>
                    <a:pt x="21" y="50"/>
                    <a:pt x="58" y="18"/>
                    <a:pt x="102" y="9"/>
                  </a:cubicBezTo>
                  <a:cubicBezTo>
                    <a:pt x="102" y="9"/>
                    <a:pt x="102" y="9"/>
                    <a:pt x="102" y="9"/>
                  </a:cubicBezTo>
                  <a:cubicBezTo>
                    <a:pt x="143" y="0"/>
                    <a:pt x="199" y="8"/>
                    <a:pt x="233" y="26"/>
                  </a:cubicBezTo>
                  <a:cubicBezTo>
                    <a:pt x="270" y="47"/>
                    <a:pt x="287" y="113"/>
                    <a:pt x="287" y="154"/>
                  </a:cubicBezTo>
                  <a:cubicBezTo>
                    <a:pt x="288" y="192"/>
                    <a:pt x="275" y="225"/>
                    <a:pt x="253" y="244"/>
                  </a:cubicBezTo>
                  <a:cubicBezTo>
                    <a:pt x="231" y="263"/>
                    <a:pt x="203" y="270"/>
                    <a:pt x="178" y="276"/>
                  </a:cubicBezTo>
                  <a:cubicBezTo>
                    <a:pt x="148" y="284"/>
                    <a:pt x="119" y="289"/>
                    <a:pt x="93" y="278"/>
                  </a:cubicBezTo>
                  <a:cubicBezTo>
                    <a:pt x="80" y="272"/>
                    <a:pt x="70" y="262"/>
                    <a:pt x="62" y="251"/>
                  </a:cubicBezTo>
                  <a:close/>
                  <a:moveTo>
                    <a:pt x="103" y="12"/>
                  </a:moveTo>
                  <a:cubicBezTo>
                    <a:pt x="60" y="21"/>
                    <a:pt x="24" y="53"/>
                    <a:pt x="15" y="90"/>
                  </a:cubicBezTo>
                  <a:cubicBezTo>
                    <a:pt x="4" y="132"/>
                    <a:pt x="24" y="176"/>
                    <a:pt x="43" y="214"/>
                  </a:cubicBezTo>
                  <a:cubicBezTo>
                    <a:pt x="56" y="238"/>
                    <a:pt x="71" y="263"/>
                    <a:pt x="95" y="274"/>
                  </a:cubicBezTo>
                  <a:cubicBezTo>
                    <a:pt x="119" y="285"/>
                    <a:pt x="147" y="280"/>
                    <a:pt x="177" y="273"/>
                  </a:cubicBezTo>
                  <a:cubicBezTo>
                    <a:pt x="202" y="266"/>
                    <a:pt x="230" y="260"/>
                    <a:pt x="250" y="242"/>
                  </a:cubicBezTo>
                  <a:cubicBezTo>
                    <a:pt x="272" y="223"/>
                    <a:pt x="284" y="191"/>
                    <a:pt x="284" y="154"/>
                  </a:cubicBezTo>
                  <a:cubicBezTo>
                    <a:pt x="283" y="114"/>
                    <a:pt x="267" y="50"/>
                    <a:pt x="231" y="30"/>
                  </a:cubicBezTo>
                  <a:cubicBezTo>
                    <a:pt x="198" y="11"/>
                    <a:pt x="143" y="4"/>
                    <a:pt x="103" y="1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3"/>
            <p:cNvSpPr/>
            <p:nvPr/>
          </p:nvSpPr>
          <p:spPr>
            <a:xfrm>
              <a:off x="8343077" y="4160402"/>
              <a:ext cx="1370382" cy="1411009"/>
            </a:xfrm>
            <a:custGeom>
              <a:avLst/>
              <a:gdLst/>
              <a:ahLst/>
              <a:cxnLst/>
              <a:rect l="l" t="t" r="r" b="b"/>
              <a:pathLst>
                <a:path w="238" h="246" extrusionOk="0">
                  <a:moveTo>
                    <a:pt x="34" y="189"/>
                  </a:moveTo>
                  <a:cubicBezTo>
                    <a:pt x="16" y="167"/>
                    <a:pt x="6" y="144"/>
                    <a:pt x="4" y="121"/>
                  </a:cubicBezTo>
                  <a:cubicBezTo>
                    <a:pt x="0" y="90"/>
                    <a:pt x="12" y="59"/>
                    <a:pt x="34" y="36"/>
                  </a:cubicBezTo>
                  <a:cubicBezTo>
                    <a:pt x="55" y="14"/>
                    <a:pt x="85" y="1"/>
                    <a:pt x="117" y="1"/>
                  </a:cubicBezTo>
                  <a:cubicBezTo>
                    <a:pt x="117" y="1"/>
                    <a:pt x="117" y="1"/>
                    <a:pt x="117" y="1"/>
                  </a:cubicBezTo>
                  <a:cubicBezTo>
                    <a:pt x="132" y="0"/>
                    <a:pt x="147" y="3"/>
                    <a:pt x="161" y="8"/>
                  </a:cubicBezTo>
                  <a:cubicBezTo>
                    <a:pt x="190" y="18"/>
                    <a:pt x="209" y="32"/>
                    <a:pt x="219" y="51"/>
                  </a:cubicBezTo>
                  <a:cubicBezTo>
                    <a:pt x="232" y="77"/>
                    <a:pt x="238" y="105"/>
                    <a:pt x="236" y="132"/>
                  </a:cubicBezTo>
                  <a:cubicBezTo>
                    <a:pt x="232" y="169"/>
                    <a:pt x="213" y="202"/>
                    <a:pt x="184" y="222"/>
                  </a:cubicBezTo>
                  <a:cubicBezTo>
                    <a:pt x="154" y="243"/>
                    <a:pt x="114" y="246"/>
                    <a:pt x="82" y="231"/>
                  </a:cubicBezTo>
                  <a:cubicBezTo>
                    <a:pt x="66" y="223"/>
                    <a:pt x="50" y="211"/>
                    <a:pt x="36" y="192"/>
                  </a:cubicBezTo>
                  <a:cubicBezTo>
                    <a:pt x="35" y="191"/>
                    <a:pt x="34" y="190"/>
                    <a:pt x="34" y="189"/>
                  </a:cubicBezTo>
                  <a:close/>
                  <a:moveTo>
                    <a:pt x="117" y="4"/>
                  </a:moveTo>
                  <a:cubicBezTo>
                    <a:pt x="86" y="5"/>
                    <a:pt x="57" y="17"/>
                    <a:pt x="36" y="39"/>
                  </a:cubicBezTo>
                  <a:cubicBezTo>
                    <a:pt x="15" y="60"/>
                    <a:pt x="4" y="91"/>
                    <a:pt x="7" y="121"/>
                  </a:cubicBezTo>
                  <a:cubicBezTo>
                    <a:pt x="10" y="143"/>
                    <a:pt x="20" y="167"/>
                    <a:pt x="39" y="190"/>
                  </a:cubicBezTo>
                  <a:cubicBezTo>
                    <a:pt x="53" y="208"/>
                    <a:pt x="68" y="220"/>
                    <a:pt x="84" y="228"/>
                  </a:cubicBezTo>
                  <a:cubicBezTo>
                    <a:pt x="114" y="242"/>
                    <a:pt x="153" y="239"/>
                    <a:pt x="182" y="219"/>
                  </a:cubicBezTo>
                  <a:cubicBezTo>
                    <a:pt x="210" y="200"/>
                    <a:pt x="229" y="167"/>
                    <a:pt x="232" y="131"/>
                  </a:cubicBezTo>
                  <a:cubicBezTo>
                    <a:pt x="234" y="105"/>
                    <a:pt x="229" y="78"/>
                    <a:pt x="216" y="53"/>
                  </a:cubicBezTo>
                  <a:cubicBezTo>
                    <a:pt x="206" y="35"/>
                    <a:pt x="188" y="21"/>
                    <a:pt x="160" y="11"/>
                  </a:cubicBezTo>
                  <a:cubicBezTo>
                    <a:pt x="146" y="6"/>
                    <a:pt x="131" y="4"/>
                    <a:pt x="117" y="4"/>
                  </a:cubicBezTo>
                  <a:close/>
                  <a:moveTo>
                    <a:pt x="117" y="2"/>
                  </a:moveTo>
                  <a:cubicBezTo>
                    <a:pt x="117" y="2"/>
                    <a:pt x="117" y="2"/>
                    <a:pt x="117"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3"/>
            <p:cNvSpPr/>
            <p:nvPr/>
          </p:nvSpPr>
          <p:spPr>
            <a:xfrm>
              <a:off x="8485190" y="4282216"/>
              <a:ext cx="1106458" cy="1177529"/>
            </a:xfrm>
            <a:custGeom>
              <a:avLst/>
              <a:gdLst/>
              <a:ahLst/>
              <a:cxnLst/>
              <a:rect l="l" t="t" r="r" b="b"/>
              <a:pathLst>
                <a:path w="192" h="206" extrusionOk="0">
                  <a:moveTo>
                    <a:pt x="22" y="172"/>
                  </a:moveTo>
                  <a:cubicBezTo>
                    <a:pt x="20" y="168"/>
                    <a:pt x="18" y="165"/>
                    <a:pt x="16" y="161"/>
                  </a:cubicBezTo>
                  <a:cubicBezTo>
                    <a:pt x="7" y="146"/>
                    <a:pt x="2" y="127"/>
                    <a:pt x="1" y="105"/>
                  </a:cubicBezTo>
                  <a:cubicBezTo>
                    <a:pt x="0" y="88"/>
                    <a:pt x="2" y="62"/>
                    <a:pt x="17" y="41"/>
                  </a:cubicBezTo>
                  <a:cubicBezTo>
                    <a:pt x="31" y="20"/>
                    <a:pt x="55" y="6"/>
                    <a:pt x="82" y="2"/>
                  </a:cubicBezTo>
                  <a:cubicBezTo>
                    <a:pt x="82" y="2"/>
                    <a:pt x="82" y="2"/>
                    <a:pt x="82" y="2"/>
                  </a:cubicBezTo>
                  <a:cubicBezTo>
                    <a:pt x="97" y="0"/>
                    <a:pt x="114" y="1"/>
                    <a:pt x="131" y="5"/>
                  </a:cubicBezTo>
                  <a:cubicBezTo>
                    <a:pt x="133" y="5"/>
                    <a:pt x="134" y="5"/>
                    <a:pt x="136" y="6"/>
                  </a:cubicBezTo>
                  <a:cubicBezTo>
                    <a:pt x="147" y="8"/>
                    <a:pt x="159" y="10"/>
                    <a:pt x="165" y="19"/>
                  </a:cubicBezTo>
                  <a:cubicBezTo>
                    <a:pt x="172" y="29"/>
                    <a:pt x="178" y="42"/>
                    <a:pt x="183" y="57"/>
                  </a:cubicBezTo>
                  <a:cubicBezTo>
                    <a:pt x="191" y="83"/>
                    <a:pt x="192" y="111"/>
                    <a:pt x="186" y="137"/>
                  </a:cubicBezTo>
                  <a:cubicBezTo>
                    <a:pt x="182" y="156"/>
                    <a:pt x="175" y="170"/>
                    <a:pt x="165" y="179"/>
                  </a:cubicBezTo>
                  <a:cubicBezTo>
                    <a:pt x="151" y="193"/>
                    <a:pt x="131" y="198"/>
                    <a:pt x="115" y="201"/>
                  </a:cubicBezTo>
                  <a:cubicBezTo>
                    <a:pt x="100" y="203"/>
                    <a:pt x="79" y="206"/>
                    <a:pt x="60" y="199"/>
                  </a:cubicBezTo>
                  <a:cubicBezTo>
                    <a:pt x="45" y="194"/>
                    <a:pt x="32" y="184"/>
                    <a:pt x="22" y="172"/>
                  </a:cubicBezTo>
                  <a:close/>
                  <a:moveTo>
                    <a:pt x="83" y="6"/>
                  </a:moveTo>
                  <a:cubicBezTo>
                    <a:pt x="56" y="10"/>
                    <a:pt x="33" y="23"/>
                    <a:pt x="20" y="43"/>
                  </a:cubicBezTo>
                  <a:cubicBezTo>
                    <a:pt x="6" y="63"/>
                    <a:pt x="4" y="88"/>
                    <a:pt x="5" y="105"/>
                  </a:cubicBezTo>
                  <a:cubicBezTo>
                    <a:pt x="5" y="126"/>
                    <a:pt x="10" y="144"/>
                    <a:pt x="19" y="160"/>
                  </a:cubicBezTo>
                  <a:cubicBezTo>
                    <a:pt x="29" y="177"/>
                    <a:pt x="44" y="190"/>
                    <a:pt x="61" y="196"/>
                  </a:cubicBezTo>
                  <a:cubicBezTo>
                    <a:pt x="75" y="200"/>
                    <a:pt x="92" y="201"/>
                    <a:pt x="114" y="197"/>
                  </a:cubicBezTo>
                  <a:cubicBezTo>
                    <a:pt x="129" y="194"/>
                    <a:pt x="149" y="190"/>
                    <a:pt x="163" y="177"/>
                  </a:cubicBezTo>
                  <a:cubicBezTo>
                    <a:pt x="172" y="167"/>
                    <a:pt x="179" y="154"/>
                    <a:pt x="183" y="136"/>
                  </a:cubicBezTo>
                  <a:cubicBezTo>
                    <a:pt x="189" y="111"/>
                    <a:pt x="187" y="84"/>
                    <a:pt x="179" y="58"/>
                  </a:cubicBezTo>
                  <a:cubicBezTo>
                    <a:pt x="175" y="43"/>
                    <a:pt x="169" y="31"/>
                    <a:pt x="162" y="21"/>
                  </a:cubicBezTo>
                  <a:cubicBezTo>
                    <a:pt x="156" y="13"/>
                    <a:pt x="145" y="11"/>
                    <a:pt x="135" y="9"/>
                  </a:cubicBezTo>
                  <a:cubicBezTo>
                    <a:pt x="134" y="9"/>
                    <a:pt x="132" y="9"/>
                    <a:pt x="130" y="8"/>
                  </a:cubicBezTo>
                  <a:cubicBezTo>
                    <a:pt x="114" y="5"/>
                    <a:pt x="98" y="4"/>
                    <a:pt x="83" y="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8607001" y="4414182"/>
              <a:ext cx="893283" cy="933903"/>
            </a:xfrm>
            <a:custGeom>
              <a:avLst/>
              <a:gdLst/>
              <a:ahLst/>
              <a:cxnLst/>
              <a:rect l="l" t="t" r="r" b="b"/>
              <a:pathLst>
                <a:path w="156" h="164" extrusionOk="0">
                  <a:moveTo>
                    <a:pt x="22" y="126"/>
                  </a:moveTo>
                  <a:cubicBezTo>
                    <a:pt x="15" y="116"/>
                    <a:pt x="9" y="105"/>
                    <a:pt x="5" y="93"/>
                  </a:cubicBezTo>
                  <a:cubicBezTo>
                    <a:pt x="1" y="78"/>
                    <a:pt x="0" y="65"/>
                    <a:pt x="4" y="54"/>
                  </a:cubicBezTo>
                  <a:cubicBezTo>
                    <a:pt x="7" y="45"/>
                    <a:pt x="14" y="35"/>
                    <a:pt x="25" y="27"/>
                  </a:cubicBezTo>
                  <a:cubicBezTo>
                    <a:pt x="25" y="27"/>
                    <a:pt x="25" y="27"/>
                    <a:pt x="25" y="27"/>
                  </a:cubicBezTo>
                  <a:cubicBezTo>
                    <a:pt x="38" y="17"/>
                    <a:pt x="52" y="10"/>
                    <a:pt x="68" y="5"/>
                  </a:cubicBezTo>
                  <a:cubicBezTo>
                    <a:pt x="82" y="1"/>
                    <a:pt x="96" y="0"/>
                    <a:pt x="110" y="1"/>
                  </a:cubicBezTo>
                  <a:cubicBezTo>
                    <a:pt x="121" y="2"/>
                    <a:pt x="126" y="10"/>
                    <a:pt x="132" y="18"/>
                  </a:cubicBezTo>
                  <a:cubicBezTo>
                    <a:pt x="134" y="21"/>
                    <a:pt x="134" y="21"/>
                    <a:pt x="134" y="21"/>
                  </a:cubicBezTo>
                  <a:cubicBezTo>
                    <a:pt x="150" y="43"/>
                    <a:pt x="156" y="72"/>
                    <a:pt x="152" y="99"/>
                  </a:cubicBezTo>
                  <a:cubicBezTo>
                    <a:pt x="150" y="110"/>
                    <a:pt x="145" y="127"/>
                    <a:pt x="132" y="140"/>
                  </a:cubicBezTo>
                  <a:cubicBezTo>
                    <a:pt x="114" y="159"/>
                    <a:pt x="83" y="164"/>
                    <a:pt x="56" y="153"/>
                  </a:cubicBezTo>
                  <a:cubicBezTo>
                    <a:pt x="43" y="147"/>
                    <a:pt x="32" y="138"/>
                    <a:pt x="22" y="126"/>
                  </a:cubicBezTo>
                  <a:close/>
                  <a:moveTo>
                    <a:pt x="125" y="15"/>
                  </a:moveTo>
                  <a:cubicBezTo>
                    <a:pt x="121" y="9"/>
                    <a:pt x="117" y="6"/>
                    <a:pt x="109" y="5"/>
                  </a:cubicBezTo>
                  <a:cubicBezTo>
                    <a:pt x="96" y="4"/>
                    <a:pt x="82" y="5"/>
                    <a:pt x="69" y="9"/>
                  </a:cubicBezTo>
                  <a:cubicBezTo>
                    <a:pt x="54" y="13"/>
                    <a:pt x="40" y="20"/>
                    <a:pt x="28" y="30"/>
                  </a:cubicBezTo>
                  <a:cubicBezTo>
                    <a:pt x="28" y="30"/>
                    <a:pt x="28" y="30"/>
                    <a:pt x="28" y="30"/>
                  </a:cubicBezTo>
                  <a:cubicBezTo>
                    <a:pt x="17" y="38"/>
                    <a:pt x="10" y="46"/>
                    <a:pt x="7" y="56"/>
                  </a:cubicBezTo>
                  <a:cubicBezTo>
                    <a:pt x="4" y="66"/>
                    <a:pt x="5" y="78"/>
                    <a:pt x="9" y="92"/>
                  </a:cubicBezTo>
                  <a:cubicBezTo>
                    <a:pt x="17" y="118"/>
                    <a:pt x="35" y="140"/>
                    <a:pt x="58" y="149"/>
                  </a:cubicBezTo>
                  <a:cubicBezTo>
                    <a:pt x="83" y="160"/>
                    <a:pt x="112" y="155"/>
                    <a:pt x="130" y="138"/>
                  </a:cubicBezTo>
                  <a:cubicBezTo>
                    <a:pt x="142" y="125"/>
                    <a:pt x="146" y="109"/>
                    <a:pt x="148" y="98"/>
                  </a:cubicBezTo>
                  <a:cubicBezTo>
                    <a:pt x="152" y="72"/>
                    <a:pt x="146" y="45"/>
                    <a:pt x="131" y="23"/>
                  </a:cubicBezTo>
                  <a:cubicBezTo>
                    <a:pt x="129" y="20"/>
                    <a:pt x="129" y="20"/>
                    <a:pt x="129" y="20"/>
                  </a:cubicBezTo>
                  <a:cubicBezTo>
                    <a:pt x="128" y="18"/>
                    <a:pt x="126" y="16"/>
                    <a:pt x="125" y="1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8698364" y="4505540"/>
              <a:ext cx="720722" cy="710577"/>
            </a:xfrm>
            <a:custGeom>
              <a:avLst/>
              <a:gdLst/>
              <a:ahLst/>
              <a:cxnLst/>
              <a:rect l="l" t="t" r="r" b="b"/>
              <a:pathLst>
                <a:path w="125" h="123" extrusionOk="0">
                  <a:moveTo>
                    <a:pt x="24" y="97"/>
                  </a:moveTo>
                  <a:cubicBezTo>
                    <a:pt x="21" y="93"/>
                    <a:pt x="18" y="88"/>
                    <a:pt x="14" y="83"/>
                  </a:cubicBezTo>
                  <a:cubicBezTo>
                    <a:pt x="7" y="72"/>
                    <a:pt x="0" y="59"/>
                    <a:pt x="2" y="46"/>
                  </a:cubicBezTo>
                  <a:cubicBezTo>
                    <a:pt x="5" y="29"/>
                    <a:pt x="22" y="18"/>
                    <a:pt x="35" y="12"/>
                  </a:cubicBezTo>
                  <a:cubicBezTo>
                    <a:pt x="46" y="6"/>
                    <a:pt x="60" y="0"/>
                    <a:pt x="74" y="0"/>
                  </a:cubicBezTo>
                  <a:cubicBezTo>
                    <a:pt x="74" y="0"/>
                    <a:pt x="74" y="0"/>
                    <a:pt x="74" y="0"/>
                  </a:cubicBezTo>
                  <a:cubicBezTo>
                    <a:pt x="87" y="0"/>
                    <a:pt x="99" y="5"/>
                    <a:pt x="107" y="15"/>
                  </a:cubicBezTo>
                  <a:cubicBezTo>
                    <a:pt x="119" y="28"/>
                    <a:pt x="125" y="50"/>
                    <a:pt x="122" y="71"/>
                  </a:cubicBezTo>
                  <a:cubicBezTo>
                    <a:pt x="119" y="89"/>
                    <a:pt x="109" y="105"/>
                    <a:pt x="94" y="114"/>
                  </a:cubicBezTo>
                  <a:cubicBezTo>
                    <a:pt x="79" y="123"/>
                    <a:pt x="59" y="123"/>
                    <a:pt x="43" y="115"/>
                  </a:cubicBezTo>
                  <a:cubicBezTo>
                    <a:pt x="36" y="111"/>
                    <a:pt x="30" y="104"/>
                    <a:pt x="24" y="97"/>
                  </a:cubicBezTo>
                  <a:close/>
                  <a:moveTo>
                    <a:pt x="74" y="4"/>
                  </a:moveTo>
                  <a:cubicBezTo>
                    <a:pt x="61" y="4"/>
                    <a:pt x="48" y="10"/>
                    <a:pt x="37" y="15"/>
                  </a:cubicBezTo>
                  <a:cubicBezTo>
                    <a:pt x="18" y="25"/>
                    <a:pt x="8" y="35"/>
                    <a:pt x="6" y="47"/>
                  </a:cubicBezTo>
                  <a:cubicBezTo>
                    <a:pt x="4" y="59"/>
                    <a:pt x="11" y="70"/>
                    <a:pt x="18" y="81"/>
                  </a:cubicBezTo>
                  <a:cubicBezTo>
                    <a:pt x="26" y="93"/>
                    <a:pt x="34" y="105"/>
                    <a:pt x="45" y="112"/>
                  </a:cubicBezTo>
                  <a:cubicBezTo>
                    <a:pt x="59" y="120"/>
                    <a:pt x="78" y="119"/>
                    <a:pt x="92" y="110"/>
                  </a:cubicBezTo>
                  <a:cubicBezTo>
                    <a:pt x="106" y="102"/>
                    <a:pt x="116" y="87"/>
                    <a:pt x="118" y="70"/>
                  </a:cubicBezTo>
                  <a:cubicBezTo>
                    <a:pt x="121" y="51"/>
                    <a:pt x="116" y="30"/>
                    <a:pt x="104" y="17"/>
                  </a:cubicBezTo>
                  <a:cubicBezTo>
                    <a:pt x="96" y="8"/>
                    <a:pt x="86" y="4"/>
                    <a:pt x="74"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3"/>
            <p:cNvSpPr/>
            <p:nvPr/>
          </p:nvSpPr>
          <p:spPr>
            <a:xfrm>
              <a:off x="8789719" y="4617205"/>
              <a:ext cx="548151" cy="527858"/>
            </a:xfrm>
            <a:custGeom>
              <a:avLst/>
              <a:gdLst/>
              <a:ahLst/>
              <a:cxnLst/>
              <a:rect l="l" t="t" r="r" b="b"/>
              <a:pathLst>
                <a:path w="94" h="91" extrusionOk="0">
                  <a:moveTo>
                    <a:pt x="17" y="71"/>
                  </a:moveTo>
                  <a:cubicBezTo>
                    <a:pt x="13" y="65"/>
                    <a:pt x="9" y="59"/>
                    <a:pt x="6" y="53"/>
                  </a:cubicBezTo>
                  <a:cubicBezTo>
                    <a:pt x="3" y="47"/>
                    <a:pt x="0" y="40"/>
                    <a:pt x="1" y="33"/>
                  </a:cubicBezTo>
                  <a:cubicBezTo>
                    <a:pt x="2" y="23"/>
                    <a:pt x="12" y="17"/>
                    <a:pt x="20" y="12"/>
                  </a:cubicBezTo>
                  <a:cubicBezTo>
                    <a:pt x="29" y="8"/>
                    <a:pt x="38" y="2"/>
                    <a:pt x="49" y="1"/>
                  </a:cubicBezTo>
                  <a:cubicBezTo>
                    <a:pt x="49" y="1"/>
                    <a:pt x="49" y="1"/>
                    <a:pt x="49" y="1"/>
                  </a:cubicBezTo>
                  <a:cubicBezTo>
                    <a:pt x="59" y="0"/>
                    <a:pt x="69" y="3"/>
                    <a:pt x="78" y="12"/>
                  </a:cubicBezTo>
                  <a:cubicBezTo>
                    <a:pt x="88" y="22"/>
                    <a:pt x="94" y="38"/>
                    <a:pt x="93" y="52"/>
                  </a:cubicBezTo>
                  <a:cubicBezTo>
                    <a:pt x="91" y="66"/>
                    <a:pt x="80" y="80"/>
                    <a:pt x="67" y="86"/>
                  </a:cubicBezTo>
                  <a:cubicBezTo>
                    <a:pt x="53" y="91"/>
                    <a:pt x="36" y="88"/>
                    <a:pt x="24" y="79"/>
                  </a:cubicBezTo>
                  <a:cubicBezTo>
                    <a:pt x="21" y="76"/>
                    <a:pt x="19" y="74"/>
                    <a:pt x="17" y="71"/>
                  </a:cubicBezTo>
                  <a:close/>
                  <a:moveTo>
                    <a:pt x="49" y="5"/>
                  </a:moveTo>
                  <a:cubicBezTo>
                    <a:pt x="39" y="6"/>
                    <a:pt x="31" y="11"/>
                    <a:pt x="22" y="16"/>
                  </a:cubicBezTo>
                  <a:cubicBezTo>
                    <a:pt x="14" y="20"/>
                    <a:pt x="6" y="25"/>
                    <a:pt x="5" y="33"/>
                  </a:cubicBezTo>
                  <a:cubicBezTo>
                    <a:pt x="4" y="39"/>
                    <a:pt x="6" y="45"/>
                    <a:pt x="9" y="51"/>
                  </a:cubicBezTo>
                  <a:cubicBezTo>
                    <a:pt x="14" y="59"/>
                    <a:pt x="19" y="69"/>
                    <a:pt x="27" y="76"/>
                  </a:cubicBezTo>
                  <a:cubicBezTo>
                    <a:pt x="37" y="84"/>
                    <a:pt x="53" y="87"/>
                    <a:pt x="65" y="82"/>
                  </a:cubicBezTo>
                  <a:cubicBezTo>
                    <a:pt x="78" y="77"/>
                    <a:pt x="87" y="65"/>
                    <a:pt x="89" y="51"/>
                  </a:cubicBezTo>
                  <a:cubicBezTo>
                    <a:pt x="91" y="39"/>
                    <a:pt x="85" y="24"/>
                    <a:pt x="75" y="14"/>
                  </a:cubicBezTo>
                  <a:cubicBezTo>
                    <a:pt x="67" y="7"/>
                    <a:pt x="58" y="3"/>
                    <a:pt x="49"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 name="Google Shape;87;p3"/>
          <p:cNvSpPr/>
          <p:nvPr/>
        </p:nvSpPr>
        <p:spPr>
          <a:xfrm>
            <a:off x="-763797" y="-1146552"/>
            <a:ext cx="3452576" cy="2197089"/>
          </a:xfrm>
          <a:custGeom>
            <a:avLst/>
            <a:gdLst/>
            <a:ahLst/>
            <a:cxnLst/>
            <a:rect l="l" t="t" r="r" b="b"/>
            <a:pathLst>
              <a:path w="584" h="372" extrusionOk="0">
                <a:moveTo>
                  <a:pt x="47" y="324"/>
                </a:moveTo>
                <a:cubicBezTo>
                  <a:pt x="84" y="335"/>
                  <a:pt x="123" y="307"/>
                  <a:pt x="160" y="315"/>
                </a:cubicBezTo>
                <a:cubicBezTo>
                  <a:pt x="192" y="322"/>
                  <a:pt x="219" y="355"/>
                  <a:pt x="251" y="350"/>
                </a:cubicBezTo>
                <a:cubicBezTo>
                  <a:pt x="286" y="343"/>
                  <a:pt x="302" y="296"/>
                  <a:pt x="337" y="292"/>
                </a:cubicBezTo>
                <a:cubicBezTo>
                  <a:pt x="363" y="289"/>
                  <a:pt x="383" y="310"/>
                  <a:pt x="404" y="324"/>
                </a:cubicBezTo>
                <a:cubicBezTo>
                  <a:pt x="448" y="352"/>
                  <a:pt x="532" y="372"/>
                  <a:pt x="551" y="325"/>
                </a:cubicBezTo>
                <a:cubicBezTo>
                  <a:pt x="584" y="247"/>
                  <a:pt x="497" y="166"/>
                  <a:pt x="447" y="98"/>
                </a:cubicBezTo>
                <a:cubicBezTo>
                  <a:pt x="419" y="60"/>
                  <a:pt x="384" y="24"/>
                  <a:pt x="337" y="12"/>
                </a:cubicBezTo>
                <a:cubicBezTo>
                  <a:pt x="290" y="0"/>
                  <a:pt x="240" y="17"/>
                  <a:pt x="196" y="40"/>
                </a:cubicBezTo>
                <a:cubicBezTo>
                  <a:pt x="139" y="70"/>
                  <a:pt x="88" y="112"/>
                  <a:pt x="47" y="161"/>
                </a:cubicBezTo>
                <a:cubicBezTo>
                  <a:pt x="26" y="186"/>
                  <a:pt x="7" y="214"/>
                  <a:pt x="4" y="246"/>
                </a:cubicBezTo>
                <a:cubicBezTo>
                  <a:pt x="0" y="278"/>
                  <a:pt x="16" y="314"/>
                  <a:pt x="47" y="3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8" name="Google Shape;88;p3"/>
          <p:cNvGrpSpPr/>
          <p:nvPr/>
        </p:nvGrpSpPr>
        <p:grpSpPr>
          <a:xfrm>
            <a:off x="-931200" y="-1047750"/>
            <a:ext cx="3473489" cy="3421181"/>
            <a:chOff x="-931200" y="-1047750"/>
            <a:chExt cx="3473489" cy="3421181"/>
          </a:xfrm>
        </p:grpSpPr>
        <p:sp>
          <p:nvSpPr>
            <p:cNvPr id="89" name="Google Shape;89;p3"/>
            <p:cNvSpPr/>
            <p:nvPr/>
          </p:nvSpPr>
          <p:spPr>
            <a:xfrm>
              <a:off x="-931200" y="-1047750"/>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3"/>
            <p:cNvSpPr/>
            <p:nvPr/>
          </p:nvSpPr>
          <p:spPr>
            <a:xfrm>
              <a:off x="-763803" y="-828038"/>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 name="Google Shape;91;p3"/>
          <p:cNvGrpSpPr/>
          <p:nvPr/>
        </p:nvGrpSpPr>
        <p:grpSpPr>
          <a:xfrm rot="4500040">
            <a:off x="-1040996" y="2571418"/>
            <a:ext cx="3473386" cy="3421078"/>
            <a:chOff x="-931200" y="-1047750"/>
            <a:chExt cx="3473489" cy="3421181"/>
          </a:xfrm>
        </p:grpSpPr>
        <p:sp>
          <p:nvSpPr>
            <p:cNvPr id="92" name="Google Shape;92;p3"/>
            <p:cNvSpPr/>
            <p:nvPr/>
          </p:nvSpPr>
          <p:spPr>
            <a:xfrm>
              <a:off x="-931200" y="-1047750"/>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3"/>
            <p:cNvSpPr/>
            <p:nvPr/>
          </p:nvSpPr>
          <p:spPr>
            <a:xfrm>
              <a:off x="-763803" y="-828038"/>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 name="Google Shape;94;p3"/>
          <p:cNvGrpSpPr/>
          <p:nvPr/>
        </p:nvGrpSpPr>
        <p:grpSpPr>
          <a:xfrm rot="4500040">
            <a:off x="7429854" y="-938257"/>
            <a:ext cx="3473386" cy="3421078"/>
            <a:chOff x="-931200" y="-1047750"/>
            <a:chExt cx="3473489" cy="3421181"/>
          </a:xfrm>
        </p:grpSpPr>
        <p:sp>
          <p:nvSpPr>
            <p:cNvPr id="95" name="Google Shape;95;p3"/>
            <p:cNvSpPr/>
            <p:nvPr/>
          </p:nvSpPr>
          <p:spPr>
            <a:xfrm>
              <a:off x="-931200" y="-1047750"/>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763803" y="-828038"/>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3"/>
          <p:cNvGrpSpPr/>
          <p:nvPr/>
        </p:nvGrpSpPr>
        <p:grpSpPr>
          <a:xfrm>
            <a:off x="-676014" y="4441593"/>
            <a:ext cx="1654608" cy="1664782"/>
            <a:chOff x="8180661" y="4048743"/>
            <a:chExt cx="1654608" cy="1664782"/>
          </a:xfrm>
        </p:grpSpPr>
        <p:sp>
          <p:nvSpPr>
            <p:cNvPr id="98" name="Google Shape;98;p3"/>
            <p:cNvSpPr/>
            <p:nvPr/>
          </p:nvSpPr>
          <p:spPr>
            <a:xfrm>
              <a:off x="8180661" y="4048743"/>
              <a:ext cx="1654608" cy="1664782"/>
            </a:xfrm>
            <a:custGeom>
              <a:avLst/>
              <a:gdLst/>
              <a:ahLst/>
              <a:cxnLst/>
              <a:rect l="l" t="t" r="r" b="b"/>
              <a:pathLst>
                <a:path w="288" h="289" extrusionOk="0">
                  <a:moveTo>
                    <a:pt x="62" y="251"/>
                  </a:moveTo>
                  <a:cubicBezTo>
                    <a:pt x="53" y="240"/>
                    <a:pt x="46" y="228"/>
                    <a:pt x="40" y="215"/>
                  </a:cubicBezTo>
                  <a:cubicBezTo>
                    <a:pt x="20" y="177"/>
                    <a:pt x="0" y="132"/>
                    <a:pt x="11" y="89"/>
                  </a:cubicBezTo>
                  <a:cubicBezTo>
                    <a:pt x="21" y="50"/>
                    <a:pt x="58" y="18"/>
                    <a:pt x="102" y="9"/>
                  </a:cubicBezTo>
                  <a:cubicBezTo>
                    <a:pt x="102" y="9"/>
                    <a:pt x="102" y="9"/>
                    <a:pt x="102" y="9"/>
                  </a:cubicBezTo>
                  <a:cubicBezTo>
                    <a:pt x="143" y="0"/>
                    <a:pt x="199" y="8"/>
                    <a:pt x="233" y="26"/>
                  </a:cubicBezTo>
                  <a:cubicBezTo>
                    <a:pt x="270" y="47"/>
                    <a:pt x="287" y="113"/>
                    <a:pt x="287" y="154"/>
                  </a:cubicBezTo>
                  <a:cubicBezTo>
                    <a:pt x="288" y="192"/>
                    <a:pt x="275" y="225"/>
                    <a:pt x="253" y="244"/>
                  </a:cubicBezTo>
                  <a:cubicBezTo>
                    <a:pt x="231" y="263"/>
                    <a:pt x="203" y="270"/>
                    <a:pt x="178" y="276"/>
                  </a:cubicBezTo>
                  <a:cubicBezTo>
                    <a:pt x="148" y="284"/>
                    <a:pt x="119" y="289"/>
                    <a:pt x="93" y="278"/>
                  </a:cubicBezTo>
                  <a:cubicBezTo>
                    <a:pt x="80" y="272"/>
                    <a:pt x="70" y="262"/>
                    <a:pt x="62" y="251"/>
                  </a:cubicBezTo>
                  <a:close/>
                  <a:moveTo>
                    <a:pt x="103" y="12"/>
                  </a:moveTo>
                  <a:cubicBezTo>
                    <a:pt x="60" y="21"/>
                    <a:pt x="24" y="53"/>
                    <a:pt x="15" y="90"/>
                  </a:cubicBezTo>
                  <a:cubicBezTo>
                    <a:pt x="4" y="132"/>
                    <a:pt x="24" y="176"/>
                    <a:pt x="43" y="214"/>
                  </a:cubicBezTo>
                  <a:cubicBezTo>
                    <a:pt x="56" y="238"/>
                    <a:pt x="71" y="263"/>
                    <a:pt x="95" y="274"/>
                  </a:cubicBezTo>
                  <a:cubicBezTo>
                    <a:pt x="119" y="285"/>
                    <a:pt x="147" y="280"/>
                    <a:pt x="177" y="273"/>
                  </a:cubicBezTo>
                  <a:cubicBezTo>
                    <a:pt x="202" y="266"/>
                    <a:pt x="230" y="260"/>
                    <a:pt x="250" y="242"/>
                  </a:cubicBezTo>
                  <a:cubicBezTo>
                    <a:pt x="272" y="223"/>
                    <a:pt x="284" y="191"/>
                    <a:pt x="284" y="154"/>
                  </a:cubicBezTo>
                  <a:cubicBezTo>
                    <a:pt x="283" y="114"/>
                    <a:pt x="267" y="50"/>
                    <a:pt x="231" y="30"/>
                  </a:cubicBezTo>
                  <a:cubicBezTo>
                    <a:pt x="198" y="11"/>
                    <a:pt x="143" y="4"/>
                    <a:pt x="103"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8343077" y="4160402"/>
              <a:ext cx="1370382" cy="1411009"/>
            </a:xfrm>
            <a:custGeom>
              <a:avLst/>
              <a:gdLst/>
              <a:ahLst/>
              <a:cxnLst/>
              <a:rect l="l" t="t" r="r" b="b"/>
              <a:pathLst>
                <a:path w="238" h="246" extrusionOk="0">
                  <a:moveTo>
                    <a:pt x="34" y="189"/>
                  </a:moveTo>
                  <a:cubicBezTo>
                    <a:pt x="16" y="167"/>
                    <a:pt x="6" y="144"/>
                    <a:pt x="4" y="121"/>
                  </a:cubicBezTo>
                  <a:cubicBezTo>
                    <a:pt x="0" y="90"/>
                    <a:pt x="12" y="59"/>
                    <a:pt x="34" y="36"/>
                  </a:cubicBezTo>
                  <a:cubicBezTo>
                    <a:pt x="55" y="14"/>
                    <a:pt x="85" y="1"/>
                    <a:pt x="117" y="1"/>
                  </a:cubicBezTo>
                  <a:cubicBezTo>
                    <a:pt x="117" y="1"/>
                    <a:pt x="117" y="1"/>
                    <a:pt x="117" y="1"/>
                  </a:cubicBezTo>
                  <a:cubicBezTo>
                    <a:pt x="132" y="0"/>
                    <a:pt x="147" y="3"/>
                    <a:pt x="161" y="8"/>
                  </a:cubicBezTo>
                  <a:cubicBezTo>
                    <a:pt x="190" y="18"/>
                    <a:pt x="209" y="32"/>
                    <a:pt x="219" y="51"/>
                  </a:cubicBezTo>
                  <a:cubicBezTo>
                    <a:pt x="232" y="77"/>
                    <a:pt x="238" y="105"/>
                    <a:pt x="236" y="132"/>
                  </a:cubicBezTo>
                  <a:cubicBezTo>
                    <a:pt x="232" y="169"/>
                    <a:pt x="213" y="202"/>
                    <a:pt x="184" y="222"/>
                  </a:cubicBezTo>
                  <a:cubicBezTo>
                    <a:pt x="154" y="243"/>
                    <a:pt x="114" y="246"/>
                    <a:pt x="82" y="231"/>
                  </a:cubicBezTo>
                  <a:cubicBezTo>
                    <a:pt x="66" y="223"/>
                    <a:pt x="50" y="211"/>
                    <a:pt x="36" y="192"/>
                  </a:cubicBezTo>
                  <a:cubicBezTo>
                    <a:pt x="35" y="191"/>
                    <a:pt x="34" y="190"/>
                    <a:pt x="34" y="189"/>
                  </a:cubicBezTo>
                  <a:close/>
                  <a:moveTo>
                    <a:pt x="117" y="4"/>
                  </a:moveTo>
                  <a:cubicBezTo>
                    <a:pt x="86" y="5"/>
                    <a:pt x="57" y="17"/>
                    <a:pt x="36" y="39"/>
                  </a:cubicBezTo>
                  <a:cubicBezTo>
                    <a:pt x="15" y="60"/>
                    <a:pt x="4" y="91"/>
                    <a:pt x="7" y="121"/>
                  </a:cubicBezTo>
                  <a:cubicBezTo>
                    <a:pt x="10" y="143"/>
                    <a:pt x="20" y="167"/>
                    <a:pt x="39" y="190"/>
                  </a:cubicBezTo>
                  <a:cubicBezTo>
                    <a:pt x="53" y="208"/>
                    <a:pt x="68" y="220"/>
                    <a:pt x="84" y="228"/>
                  </a:cubicBezTo>
                  <a:cubicBezTo>
                    <a:pt x="114" y="242"/>
                    <a:pt x="153" y="239"/>
                    <a:pt x="182" y="219"/>
                  </a:cubicBezTo>
                  <a:cubicBezTo>
                    <a:pt x="210" y="200"/>
                    <a:pt x="229" y="167"/>
                    <a:pt x="232" y="131"/>
                  </a:cubicBezTo>
                  <a:cubicBezTo>
                    <a:pt x="234" y="105"/>
                    <a:pt x="229" y="78"/>
                    <a:pt x="216" y="53"/>
                  </a:cubicBezTo>
                  <a:cubicBezTo>
                    <a:pt x="206" y="35"/>
                    <a:pt x="188" y="21"/>
                    <a:pt x="160" y="11"/>
                  </a:cubicBezTo>
                  <a:cubicBezTo>
                    <a:pt x="146" y="6"/>
                    <a:pt x="131" y="4"/>
                    <a:pt x="117" y="4"/>
                  </a:cubicBezTo>
                  <a:close/>
                  <a:moveTo>
                    <a:pt x="117" y="2"/>
                  </a:moveTo>
                  <a:cubicBezTo>
                    <a:pt x="117" y="2"/>
                    <a:pt x="117" y="2"/>
                    <a:pt x="117"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8485190" y="4282216"/>
              <a:ext cx="1106458" cy="1177529"/>
            </a:xfrm>
            <a:custGeom>
              <a:avLst/>
              <a:gdLst/>
              <a:ahLst/>
              <a:cxnLst/>
              <a:rect l="l" t="t" r="r" b="b"/>
              <a:pathLst>
                <a:path w="192" h="206" extrusionOk="0">
                  <a:moveTo>
                    <a:pt x="22" y="172"/>
                  </a:moveTo>
                  <a:cubicBezTo>
                    <a:pt x="20" y="168"/>
                    <a:pt x="18" y="165"/>
                    <a:pt x="16" y="161"/>
                  </a:cubicBezTo>
                  <a:cubicBezTo>
                    <a:pt x="7" y="146"/>
                    <a:pt x="2" y="127"/>
                    <a:pt x="1" y="105"/>
                  </a:cubicBezTo>
                  <a:cubicBezTo>
                    <a:pt x="0" y="88"/>
                    <a:pt x="2" y="62"/>
                    <a:pt x="17" y="41"/>
                  </a:cubicBezTo>
                  <a:cubicBezTo>
                    <a:pt x="31" y="20"/>
                    <a:pt x="55" y="6"/>
                    <a:pt x="82" y="2"/>
                  </a:cubicBezTo>
                  <a:cubicBezTo>
                    <a:pt x="82" y="2"/>
                    <a:pt x="82" y="2"/>
                    <a:pt x="82" y="2"/>
                  </a:cubicBezTo>
                  <a:cubicBezTo>
                    <a:pt x="97" y="0"/>
                    <a:pt x="114" y="1"/>
                    <a:pt x="131" y="5"/>
                  </a:cubicBezTo>
                  <a:cubicBezTo>
                    <a:pt x="133" y="5"/>
                    <a:pt x="134" y="5"/>
                    <a:pt x="136" y="6"/>
                  </a:cubicBezTo>
                  <a:cubicBezTo>
                    <a:pt x="147" y="8"/>
                    <a:pt x="159" y="10"/>
                    <a:pt x="165" y="19"/>
                  </a:cubicBezTo>
                  <a:cubicBezTo>
                    <a:pt x="172" y="29"/>
                    <a:pt x="178" y="42"/>
                    <a:pt x="183" y="57"/>
                  </a:cubicBezTo>
                  <a:cubicBezTo>
                    <a:pt x="191" y="83"/>
                    <a:pt x="192" y="111"/>
                    <a:pt x="186" y="137"/>
                  </a:cubicBezTo>
                  <a:cubicBezTo>
                    <a:pt x="182" y="156"/>
                    <a:pt x="175" y="170"/>
                    <a:pt x="165" y="179"/>
                  </a:cubicBezTo>
                  <a:cubicBezTo>
                    <a:pt x="151" y="193"/>
                    <a:pt x="131" y="198"/>
                    <a:pt x="115" y="201"/>
                  </a:cubicBezTo>
                  <a:cubicBezTo>
                    <a:pt x="100" y="203"/>
                    <a:pt x="79" y="206"/>
                    <a:pt x="60" y="199"/>
                  </a:cubicBezTo>
                  <a:cubicBezTo>
                    <a:pt x="45" y="194"/>
                    <a:pt x="32" y="184"/>
                    <a:pt x="22" y="172"/>
                  </a:cubicBezTo>
                  <a:close/>
                  <a:moveTo>
                    <a:pt x="83" y="6"/>
                  </a:moveTo>
                  <a:cubicBezTo>
                    <a:pt x="56" y="10"/>
                    <a:pt x="33" y="23"/>
                    <a:pt x="20" y="43"/>
                  </a:cubicBezTo>
                  <a:cubicBezTo>
                    <a:pt x="6" y="63"/>
                    <a:pt x="4" y="88"/>
                    <a:pt x="5" y="105"/>
                  </a:cubicBezTo>
                  <a:cubicBezTo>
                    <a:pt x="5" y="126"/>
                    <a:pt x="10" y="144"/>
                    <a:pt x="19" y="160"/>
                  </a:cubicBezTo>
                  <a:cubicBezTo>
                    <a:pt x="29" y="177"/>
                    <a:pt x="44" y="190"/>
                    <a:pt x="61" y="196"/>
                  </a:cubicBezTo>
                  <a:cubicBezTo>
                    <a:pt x="75" y="200"/>
                    <a:pt x="92" y="201"/>
                    <a:pt x="114" y="197"/>
                  </a:cubicBezTo>
                  <a:cubicBezTo>
                    <a:pt x="129" y="194"/>
                    <a:pt x="149" y="190"/>
                    <a:pt x="163" y="177"/>
                  </a:cubicBezTo>
                  <a:cubicBezTo>
                    <a:pt x="172" y="167"/>
                    <a:pt x="179" y="154"/>
                    <a:pt x="183" y="136"/>
                  </a:cubicBezTo>
                  <a:cubicBezTo>
                    <a:pt x="189" y="111"/>
                    <a:pt x="187" y="84"/>
                    <a:pt x="179" y="58"/>
                  </a:cubicBezTo>
                  <a:cubicBezTo>
                    <a:pt x="175" y="43"/>
                    <a:pt x="169" y="31"/>
                    <a:pt x="162" y="21"/>
                  </a:cubicBezTo>
                  <a:cubicBezTo>
                    <a:pt x="156" y="13"/>
                    <a:pt x="145" y="11"/>
                    <a:pt x="135" y="9"/>
                  </a:cubicBezTo>
                  <a:cubicBezTo>
                    <a:pt x="134" y="9"/>
                    <a:pt x="132" y="9"/>
                    <a:pt x="130" y="8"/>
                  </a:cubicBezTo>
                  <a:cubicBezTo>
                    <a:pt x="114" y="5"/>
                    <a:pt x="98" y="4"/>
                    <a:pt x="83" y="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8607001" y="4414182"/>
              <a:ext cx="893283" cy="933903"/>
            </a:xfrm>
            <a:custGeom>
              <a:avLst/>
              <a:gdLst/>
              <a:ahLst/>
              <a:cxnLst/>
              <a:rect l="l" t="t" r="r" b="b"/>
              <a:pathLst>
                <a:path w="156" h="164" extrusionOk="0">
                  <a:moveTo>
                    <a:pt x="22" y="126"/>
                  </a:moveTo>
                  <a:cubicBezTo>
                    <a:pt x="15" y="116"/>
                    <a:pt x="9" y="105"/>
                    <a:pt x="5" y="93"/>
                  </a:cubicBezTo>
                  <a:cubicBezTo>
                    <a:pt x="1" y="78"/>
                    <a:pt x="0" y="65"/>
                    <a:pt x="4" y="54"/>
                  </a:cubicBezTo>
                  <a:cubicBezTo>
                    <a:pt x="7" y="45"/>
                    <a:pt x="14" y="35"/>
                    <a:pt x="25" y="27"/>
                  </a:cubicBezTo>
                  <a:cubicBezTo>
                    <a:pt x="25" y="27"/>
                    <a:pt x="25" y="27"/>
                    <a:pt x="25" y="27"/>
                  </a:cubicBezTo>
                  <a:cubicBezTo>
                    <a:pt x="38" y="17"/>
                    <a:pt x="52" y="10"/>
                    <a:pt x="68" y="5"/>
                  </a:cubicBezTo>
                  <a:cubicBezTo>
                    <a:pt x="82" y="1"/>
                    <a:pt x="96" y="0"/>
                    <a:pt x="110" y="1"/>
                  </a:cubicBezTo>
                  <a:cubicBezTo>
                    <a:pt x="121" y="2"/>
                    <a:pt x="126" y="10"/>
                    <a:pt x="132" y="18"/>
                  </a:cubicBezTo>
                  <a:cubicBezTo>
                    <a:pt x="134" y="21"/>
                    <a:pt x="134" y="21"/>
                    <a:pt x="134" y="21"/>
                  </a:cubicBezTo>
                  <a:cubicBezTo>
                    <a:pt x="150" y="43"/>
                    <a:pt x="156" y="72"/>
                    <a:pt x="152" y="99"/>
                  </a:cubicBezTo>
                  <a:cubicBezTo>
                    <a:pt x="150" y="110"/>
                    <a:pt x="145" y="127"/>
                    <a:pt x="132" y="140"/>
                  </a:cubicBezTo>
                  <a:cubicBezTo>
                    <a:pt x="114" y="159"/>
                    <a:pt x="83" y="164"/>
                    <a:pt x="56" y="153"/>
                  </a:cubicBezTo>
                  <a:cubicBezTo>
                    <a:pt x="43" y="147"/>
                    <a:pt x="32" y="138"/>
                    <a:pt x="22" y="126"/>
                  </a:cubicBezTo>
                  <a:close/>
                  <a:moveTo>
                    <a:pt x="125" y="15"/>
                  </a:moveTo>
                  <a:cubicBezTo>
                    <a:pt x="121" y="9"/>
                    <a:pt x="117" y="6"/>
                    <a:pt x="109" y="5"/>
                  </a:cubicBezTo>
                  <a:cubicBezTo>
                    <a:pt x="96" y="4"/>
                    <a:pt x="82" y="5"/>
                    <a:pt x="69" y="9"/>
                  </a:cubicBezTo>
                  <a:cubicBezTo>
                    <a:pt x="54" y="13"/>
                    <a:pt x="40" y="20"/>
                    <a:pt x="28" y="30"/>
                  </a:cubicBezTo>
                  <a:cubicBezTo>
                    <a:pt x="28" y="30"/>
                    <a:pt x="28" y="30"/>
                    <a:pt x="28" y="30"/>
                  </a:cubicBezTo>
                  <a:cubicBezTo>
                    <a:pt x="17" y="38"/>
                    <a:pt x="10" y="46"/>
                    <a:pt x="7" y="56"/>
                  </a:cubicBezTo>
                  <a:cubicBezTo>
                    <a:pt x="4" y="66"/>
                    <a:pt x="5" y="78"/>
                    <a:pt x="9" y="92"/>
                  </a:cubicBezTo>
                  <a:cubicBezTo>
                    <a:pt x="17" y="118"/>
                    <a:pt x="35" y="140"/>
                    <a:pt x="58" y="149"/>
                  </a:cubicBezTo>
                  <a:cubicBezTo>
                    <a:pt x="83" y="160"/>
                    <a:pt x="112" y="155"/>
                    <a:pt x="130" y="138"/>
                  </a:cubicBezTo>
                  <a:cubicBezTo>
                    <a:pt x="142" y="125"/>
                    <a:pt x="146" y="109"/>
                    <a:pt x="148" y="98"/>
                  </a:cubicBezTo>
                  <a:cubicBezTo>
                    <a:pt x="152" y="72"/>
                    <a:pt x="146" y="45"/>
                    <a:pt x="131" y="23"/>
                  </a:cubicBezTo>
                  <a:cubicBezTo>
                    <a:pt x="129" y="20"/>
                    <a:pt x="129" y="20"/>
                    <a:pt x="129" y="20"/>
                  </a:cubicBezTo>
                  <a:cubicBezTo>
                    <a:pt x="128" y="18"/>
                    <a:pt x="126" y="16"/>
                    <a:pt x="125"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8698364" y="4505540"/>
              <a:ext cx="720722" cy="710577"/>
            </a:xfrm>
            <a:custGeom>
              <a:avLst/>
              <a:gdLst/>
              <a:ahLst/>
              <a:cxnLst/>
              <a:rect l="l" t="t" r="r" b="b"/>
              <a:pathLst>
                <a:path w="125" h="123" extrusionOk="0">
                  <a:moveTo>
                    <a:pt x="24" y="97"/>
                  </a:moveTo>
                  <a:cubicBezTo>
                    <a:pt x="21" y="93"/>
                    <a:pt x="18" y="88"/>
                    <a:pt x="14" y="83"/>
                  </a:cubicBezTo>
                  <a:cubicBezTo>
                    <a:pt x="7" y="72"/>
                    <a:pt x="0" y="59"/>
                    <a:pt x="2" y="46"/>
                  </a:cubicBezTo>
                  <a:cubicBezTo>
                    <a:pt x="5" y="29"/>
                    <a:pt x="22" y="18"/>
                    <a:pt x="35" y="12"/>
                  </a:cubicBezTo>
                  <a:cubicBezTo>
                    <a:pt x="46" y="6"/>
                    <a:pt x="60" y="0"/>
                    <a:pt x="74" y="0"/>
                  </a:cubicBezTo>
                  <a:cubicBezTo>
                    <a:pt x="74" y="0"/>
                    <a:pt x="74" y="0"/>
                    <a:pt x="74" y="0"/>
                  </a:cubicBezTo>
                  <a:cubicBezTo>
                    <a:pt x="87" y="0"/>
                    <a:pt x="99" y="5"/>
                    <a:pt x="107" y="15"/>
                  </a:cubicBezTo>
                  <a:cubicBezTo>
                    <a:pt x="119" y="28"/>
                    <a:pt x="125" y="50"/>
                    <a:pt x="122" y="71"/>
                  </a:cubicBezTo>
                  <a:cubicBezTo>
                    <a:pt x="119" y="89"/>
                    <a:pt x="109" y="105"/>
                    <a:pt x="94" y="114"/>
                  </a:cubicBezTo>
                  <a:cubicBezTo>
                    <a:pt x="79" y="123"/>
                    <a:pt x="59" y="123"/>
                    <a:pt x="43" y="115"/>
                  </a:cubicBezTo>
                  <a:cubicBezTo>
                    <a:pt x="36" y="111"/>
                    <a:pt x="30" y="104"/>
                    <a:pt x="24" y="97"/>
                  </a:cubicBezTo>
                  <a:close/>
                  <a:moveTo>
                    <a:pt x="74" y="4"/>
                  </a:moveTo>
                  <a:cubicBezTo>
                    <a:pt x="61" y="4"/>
                    <a:pt x="48" y="10"/>
                    <a:pt x="37" y="15"/>
                  </a:cubicBezTo>
                  <a:cubicBezTo>
                    <a:pt x="18" y="25"/>
                    <a:pt x="8" y="35"/>
                    <a:pt x="6" y="47"/>
                  </a:cubicBezTo>
                  <a:cubicBezTo>
                    <a:pt x="4" y="59"/>
                    <a:pt x="11" y="70"/>
                    <a:pt x="18" y="81"/>
                  </a:cubicBezTo>
                  <a:cubicBezTo>
                    <a:pt x="26" y="93"/>
                    <a:pt x="34" y="105"/>
                    <a:pt x="45" y="112"/>
                  </a:cubicBezTo>
                  <a:cubicBezTo>
                    <a:pt x="59" y="120"/>
                    <a:pt x="78" y="119"/>
                    <a:pt x="92" y="110"/>
                  </a:cubicBezTo>
                  <a:cubicBezTo>
                    <a:pt x="106" y="102"/>
                    <a:pt x="116" y="87"/>
                    <a:pt x="118" y="70"/>
                  </a:cubicBezTo>
                  <a:cubicBezTo>
                    <a:pt x="121" y="51"/>
                    <a:pt x="116" y="30"/>
                    <a:pt x="104" y="17"/>
                  </a:cubicBezTo>
                  <a:cubicBezTo>
                    <a:pt x="96" y="8"/>
                    <a:pt x="86" y="4"/>
                    <a:pt x="74" y="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8789719" y="4617205"/>
              <a:ext cx="548151" cy="527858"/>
            </a:xfrm>
            <a:custGeom>
              <a:avLst/>
              <a:gdLst/>
              <a:ahLst/>
              <a:cxnLst/>
              <a:rect l="l" t="t" r="r" b="b"/>
              <a:pathLst>
                <a:path w="94" h="91" extrusionOk="0">
                  <a:moveTo>
                    <a:pt x="17" y="71"/>
                  </a:moveTo>
                  <a:cubicBezTo>
                    <a:pt x="13" y="65"/>
                    <a:pt x="9" y="59"/>
                    <a:pt x="6" y="53"/>
                  </a:cubicBezTo>
                  <a:cubicBezTo>
                    <a:pt x="3" y="47"/>
                    <a:pt x="0" y="40"/>
                    <a:pt x="1" y="33"/>
                  </a:cubicBezTo>
                  <a:cubicBezTo>
                    <a:pt x="2" y="23"/>
                    <a:pt x="12" y="17"/>
                    <a:pt x="20" y="12"/>
                  </a:cubicBezTo>
                  <a:cubicBezTo>
                    <a:pt x="29" y="8"/>
                    <a:pt x="38" y="2"/>
                    <a:pt x="49" y="1"/>
                  </a:cubicBezTo>
                  <a:cubicBezTo>
                    <a:pt x="49" y="1"/>
                    <a:pt x="49" y="1"/>
                    <a:pt x="49" y="1"/>
                  </a:cubicBezTo>
                  <a:cubicBezTo>
                    <a:pt x="59" y="0"/>
                    <a:pt x="69" y="3"/>
                    <a:pt x="78" y="12"/>
                  </a:cubicBezTo>
                  <a:cubicBezTo>
                    <a:pt x="88" y="22"/>
                    <a:pt x="94" y="38"/>
                    <a:pt x="93" y="52"/>
                  </a:cubicBezTo>
                  <a:cubicBezTo>
                    <a:pt x="91" y="66"/>
                    <a:pt x="80" y="80"/>
                    <a:pt x="67" y="86"/>
                  </a:cubicBezTo>
                  <a:cubicBezTo>
                    <a:pt x="53" y="91"/>
                    <a:pt x="36" y="88"/>
                    <a:pt x="24" y="79"/>
                  </a:cubicBezTo>
                  <a:cubicBezTo>
                    <a:pt x="21" y="76"/>
                    <a:pt x="19" y="74"/>
                    <a:pt x="17" y="71"/>
                  </a:cubicBezTo>
                  <a:close/>
                  <a:moveTo>
                    <a:pt x="49" y="5"/>
                  </a:moveTo>
                  <a:cubicBezTo>
                    <a:pt x="39" y="6"/>
                    <a:pt x="31" y="11"/>
                    <a:pt x="22" y="16"/>
                  </a:cubicBezTo>
                  <a:cubicBezTo>
                    <a:pt x="14" y="20"/>
                    <a:pt x="6" y="25"/>
                    <a:pt x="5" y="33"/>
                  </a:cubicBezTo>
                  <a:cubicBezTo>
                    <a:pt x="4" y="39"/>
                    <a:pt x="6" y="45"/>
                    <a:pt x="9" y="51"/>
                  </a:cubicBezTo>
                  <a:cubicBezTo>
                    <a:pt x="14" y="59"/>
                    <a:pt x="19" y="69"/>
                    <a:pt x="27" y="76"/>
                  </a:cubicBezTo>
                  <a:cubicBezTo>
                    <a:pt x="37" y="84"/>
                    <a:pt x="53" y="87"/>
                    <a:pt x="65" y="82"/>
                  </a:cubicBezTo>
                  <a:cubicBezTo>
                    <a:pt x="78" y="77"/>
                    <a:pt x="87" y="65"/>
                    <a:pt x="89" y="51"/>
                  </a:cubicBezTo>
                  <a:cubicBezTo>
                    <a:pt x="91" y="39"/>
                    <a:pt x="85" y="24"/>
                    <a:pt x="75" y="14"/>
                  </a:cubicBezTo>
                  <a:cubicBezTo>
                    <a:pt x="67" y="7"/>
                    <a:pt x="58" y="3"/>
                    <a:pt x="49"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None/>
              <a:defRPr/>
            </a:lvl2pPr>
            <a:lvl3pPr lvl="2" algn="ctr">
              <a:spcBef>
                <a:spcPts val="0"/>
              </a:spcBef>
              <a:spcAft>
                <a:spcPts val="0"/>
              </a:spcAft>
              <a:buSzPts val="3200"/>
              <a:buNone/>
              <a:defRPr/>
            </a:lvl3pPr>
            <a:lvl4pPr lvl="3" algn="ctr">
              <a:spcBef>
                <a:spcPts val="0"/>
              </a:spcBef>
              <a:spcAft>
                <a:spcPts val="0"/>
              </a:spcAft>
              <a:buSzPts val="3200"/>
              <a:buNone/>
              <a:defRPr/>
            </a:lvl4pPr>
            <a:lvl5pPr lvl="4" algn="ctr">
              <a:spcBef>
                <a:spcPts val="0"/>
              </a:spcBef>
              <a:spcAft>
                <a:spcPts val="0"/>
              </a:spcAft>
              <a:buSzPts val="3200"/>
              <a:buNone/>
              <a:defRPr/>
            </a:lvl5pPr>
            <a:lvl6pPr lvl="5" algn="ctr">
              <a:spcBef>
                <a:spcPts val="0"/>
              </a:spcBef>
              <a:spcAft>
                <a:spcPts val="0"/>
              </a:spcAft>
              <a:buSzPts val="3200"/>
              <a:buNone/>
              <a:defRPr/>
            </a:lvl6pPr>
            <a:lvl7pPr lvl="6" algn="ctr">
              <a:spcBef>
                <a:spcPts val="0"/>
              </a:spcBef>
              <a:spcAft>
                <a:spcPts val="0"/>
              </a:spcAft>
              <a:buSzPts val="3200"/>
              <a:buNone/>
              <a:defRPr/>
            </a:lvl7pPr>
            <a:lvl8pPr lvl="7" algn="ctr">
              <a:spcBef>
                <a:spcPts val="0"/>
              </a:spcBef>
              <a:spcAft>
                <a:spcPts val="0"/>
              </a:spcAft>
              <a:buSzPts val="3200"/>
              <a:buNone/>
              <a:defRPr/>
            </a:lvl8pPr>
            <a:lvl9pPr lvl="8" algn="ctr">
              <a:spcBef>
                <a:spcPts val="0"/>
              </a:spcBef>
              <a:spcAft>
                <a:spcPts val="0"/>
              </a:spcAft>
              <a:buSzPts val="3200"/>
              <a:buNone/>
              <a:defRPr/>
            </a:lvl9pPr>
          </a:lstStyle>
          <a:p>
            <a:endParaRPr/>
          </a:p>
        </p:txBody>
      </p:sp>
      <p:sp>
        <p:nvSpPr>
          <p:cNvPr id="106" name="Google Shape;106;p4"/>
          <p:cNvSpPr txBox="1">
            <a:spLocks noGrp="1"/>
          </p:cNvSpPr>
          <p:nvPr>
            <p:ph type="body" idx="1"/>
          </p:nvPr>
        </p:nvSpPr>
        <p:spPr>
          <a:xfrm>
            <a:off x="695700" y="1033125"/>
            <a:ext cx="7776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0"/>
              </a:spcBef>
              <a:spcAft>
                <a:spcPts val="0"/>
              </a:spcAft>
              <a:buClr>
                <a:schemeClr val="lt1"/>
              </a:buClr>
              <a:buSzPts val="1400"/>
              <a:buChar char="○"/>
              <a:defRPr>
                <a:solidFill>
                  <a:schemeClr val="lt1"/>
                </a:solidFill>
              </a:defRPr>
            </a:lvl2pPr>
            <a:lvl3pPr marL="1371600" lvl="2" indent="-317500" rtl="0">
              <a:spcBef>
                <a:spcPts val="0"/>
              </a:spcBef>
              <a:spcAft>
                <a:spcPts val="0"/>
              </a:spcAft>
              <a:buClr>
                <a:schemeClr val="lt1"/>
              </a:buClr>
              <a:buSzPts val="1400"/>
              <a:buChar char="■"/>
              <a:defRPr>
                <a:solidFill>
                  <a:schemeClr val="lt1"/>
                </a:solidFill>
              </a:defRPr>
            </a:lvl3pPr>
            <a:lvl4pPr marL="1828800" lvl="3" indent="-317500" rtl="0">
              <a:spcBef>
                <a:spcPts val="0"/>
              </a:spcBef>
              <a:spcAft>
                <a:spcPts val="0"/>
              </a:spcAft>
              <a:buClr>
                <a:schemeClr val="lt1"/>
              </a:buClr>
              <a:buSzPts val="1400"/>
              <a:buChar char="●"/>
              <a:defRPr>
                <a:solidFill>
                  <a:schemeClr val="lt1"/>
                </a:solidFill>
              </a:defRPr>
            </a:lvl4pPr>
            <a:lvl5pPr marL="2286000" lvl="4" indent="-317500" rtl="0">
              <a:spcBef>
                <a:spcPts val="0"/>
              </a:spcBef>
              <a:spcAft>
                <a:spcPts val="0"/>
              </a:spcAft>
              <a:buClr>
                <a:schemeClr val="lt1"/>
              </a:buClr>
              <a:buSzPts val="1400"/>
              <a:buChar char="○"/>
              <a:defRPr>
                <a:solidFill>
                  <a:schemeClr val="lt1"/>
                </a:solidFill>
              </a:defRPr>
            </a:lvl5pPr>
            <a:lvl6pPr marL="2743200" lvl="5" indent="-317500" rtl="0">
              <a:spcBef>
                <a:spcPts val="0"/>
              </a:spcBef>
              <a:spcAft>
                <a:spcPts val="0"/>
              </a:spcAft>
              <a:buClr>
                <a:schemeClr val="lt1"/>
              </a:buClr>
              <a:buSzPts val="1400"/>
              <a:buChar char="■"/>
              <a:defRPr>
                <a:solidFill>
                  <a:schemeClr val="lt1"/>
                </a:solidFill>
              </a:defRPr>
            </a:lvl6pPr>
            <a:lvl7pPr marL="3200400" lvl="6" indent="-317500" rtl="0">
              <a:spcBef>
                <a:spcPts val="0"/>
              </a:spcBef>
              <a:spcAft>
                <a:spcPts val="0"/>
              </a:spcAft>
              <a:buClr>
                <a:schemeClr val="lt1"/>
              </a:buClr>
              <a:buSzPts val="1400"/>
              <a:buChar char="●"/>
              <a:defRPr>
                <a:solidFill>
                  <a:schemeClr val="lt1"/>
                </a:solidFill>
              </a:defRPr>
            </a:lvl7pPr>
            <a:lvl8pPr marL="3657600" lvl="7" indent="-317500" rtl="0">
              <a:spcBef>
                <a:spcPts val="0"/>
              </a:spcBef>
              <a:spcAft>
                <a:spcPts val="0"/>
              </a:spcAft>
              <a:buClr>
                <a:schemeClr val="lt1"/>
              </a:buClr>
              <a:buSzPts val="1400"/>
              <a:buChar char="○"/>
              <a:defRPr>
                <a:solidFill>
                  <a:schemeClr val="lt1"/>
                </a:solidFill>
              </a:defRPr>
            </a:lvl8pPr>
            <a:lvl9pPr marL="4114800" lvl="8" indent="-317500" rtl="0">
              <a:spcBef>
                <a:spcPts val="0"/>
              </a:spcBef>
              <a:spcAft>
                <a:spcPts val="0"/>
              </a:spcAft>
              <a:buClr>
                <a:schemeClr val="lt1"/>
              </a:buClr>
              <a:buSzPts val="1400"/>
              <a:buChar char="■"/>
              <a:defRPr>
                <a:solidFill>
                  <a:schemeClr val="lt1"/>
                </a:solidFill>
              </a:defRPr>
            </a:lvl9pPr>
          </a:lstStyle>
          <a:p>
            <a:endParaRPr/>
          </a:p>
        </p:txBody>
      </p:sp>
      <p:sp>
        <p:nvSpPr>
          <p:cNvPr id="107" name="Google Shape;107;p4"/>
          <p:cNvSpPr/>
          <p:nvPr/>
        </p:nvSpPr>
        <p:spPr>
          <a:xfrm>
            <a:off x="-1178708" y="-1159890"/>
            <a:ext cx="2984379" cy="1827200"/>
          </a:xfrm>
          <a:custGeom>
            <a:avLst/>
            <a:gdLst/>
            <a:ahLst/>
            <a:cxnLst/>
            <a:rect l="l" t="t" r="r" b="b"/>
            <a:pathLst>
              <a:path w="521" h="318" extrusionOk="0">
                <a:moveTo>
                  <a:pt x="157" y="310"/>
                </a:moveTo>
                <a:cubicBezTo>
                  <a:pt x="207" y="307"/>
                  <a:pt x="256" y="279"/>
                  <a:pt x="305" y="289"/>
                </a:cubicBezTo>
                <a:cubicBezTo>
                  <a:pt x="332" y="294"/>
                  <a:pt x="356" y="310"/>
                  <a:pt x="383" y="313"/>
                </a:cubicBezTo>
                <a:cubicBezTo>
                  <a:pt x="417" y="318"/>
                  <a:pt x="451" y="302"/>
                  <a:pt x="475" y="277"/>
                </a:cubicBezTo>
                <a:cubicBezTo>
                  <a:pt x="498" y="251"/>
                  <a:pt x="510" y="218"/>
                  <a:pt x="515" y="184"/>
                </a:cubicBezTo>
                <a:cubicBezTo>
                  <a:pt x="521" y="150"/>
                  <a:pt x="519" y="116"/>
                  <a:pt x="518" y="81"/>
                </a:cubicBezTo>
                <a:cubicBezTo>
                  <a:pt x="517" y="58"/>
                  <a:pt x="515" y="32"/>
                  <a:pt x="498" y="16"/>
                </a:cubicBezTo>
                <a:cubicBezTo>
                  <a:pt x="484" y="3"/>
                  <a:pt x="462" y="0"/>
                  <a:pt x="443" y="1"/>
                </a:cubicBezTo>
                <a:cubicBezTo>
                  <a:pt x="386" y="2"/>
                  <a:pt x="332" y="19"/>
                  <a:pt x="278" y="37"/>
                </a:cubicBezTo>
                <a:cubicBezTo>
                  <a:pt x="222" y="55"/>
                  <a:pt x="165" y="74"/>
                  <a:pt x="113" y="102"/>
                </a:cubicBezTo>
                <a:cubicBezTo>
                  <a:pt x="78" y="120"/>
                  <a:pt x="7" y="157"/>
                  <a:pt x="3" y="203"/>
                </a:cubicBezTo>
                <a:cubicBezTo>
                  <a:pt x="0" y="242"/>
                  <a:pt x="50" y="279"/>
                  <a:pt x="80" y="295"/>
                </a:cubicBezTo>
                <a:cubicBezTo>
                  <a:pt x="104" y="306"/>
                  <a:pt x="131" y="312"/>
                  <a:pt x="157" y="3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21057" y="-676606"/>
            <a:ext cx="1756118" cy="1776445"/>
          </a:xfrm>
          <a:custGeom>
            <a:avLst/>
            <a:gdLst/>
            <a:ahLst/>
            <a:cxnLst/>
            <a:rect l="l" t="t" r="r" b="b"/>
            <a:pathLst>
              <a:path w="306" h="309" extrusionOk="0">
                <a:moveTo>
                  <a:pt x="306" y="6"/>
                </a:moveTo>
                <a:cubicBezTo>
                  <a:pt x="289" y="1"/>
                  <a:pt x="271" y="13"/>
                  <a:pt x="261" y="26"/>
                </a:cubicBezTo>
                <a:cubicBezTo>
                  <a:pt x="253" y="37"/>
                  <a:pt x="248" y="49"/>
                  <a:pt x="243" y="62"/>
                </a:cubicBezTo>
                <a:cubicBezTo>
                  <a:pt x="242" y="66"/>
                  <a:pt x="240" y="70"/>
                  <a:pt x="238" y="74"/>
                </a:cubicBezTo>
                <a:cubicBezTo>
                  <a:pt x="229" y="95"/>
                  <a:pt x="219" y="108"/>
                  <a:pt x="205" y="115"/>
                </a:cubicBezTo>
                <a:cubicBezTo>
                  <a:pt x="199" y="118"/>
                  <a:pt x="191" y="120"/>
                  <a:pt x="183" y="122"/>
                </a:cubicBezTo>
                <a:cubicBezTo>
                  <a:pt x="174" y="124"/>
                  <a:pt x="163" y="126"/>
                  <a:pt x="156" y="132"/>
                </a:cubicBezTo>
                <a:cubicBezTo>
                  <a:pt x="140" y="143"/>
                  <a:pt x="138" y="165"/>
                  <a:pt x="136" y="183"/>
                </a:cubicBezTo>
                <a:cubicBezTo>
                  <a:pt x="133" y="203"/>
                  <a:pt x="129" y="224"/>
                  <a:pt x="112" y="233"/>
                </a:cubicBezTo>
                <a:cubicBezTo>
                  <a:pt x="104" y="238"/>
                  <a:pt x="94" y="239"/>
                  <a:pt x="85" y="239"/>
                </a:cubicBezTo>
                <a:cubicBezTo>
                  <a:pt x="81" y="239"/>
                  <a:pt x="78" y="240"/>
                  <a:pt x="75" y="240"/>
                </a:cubicBezTo>
                <a:cubicBezTo>
                  <a:pt x="39" y="245"/>
                  <a:pt x="8" y="273"/>
                  <a:pt x="1" y="309"/>
                </a:cubicBezTo>
                <a:cubicBezTo>
                  <a:pt x="0" y="308"/>
                  <a:pt x="0" y="308"/>
                  <a:pt x="0" y="308"/>
                </a:cubicBezTo>
                <a:cubicBezTo>
                  <a:pt x="7" y="273"/>
                  <a:pt x="38" y="244"/>
                  <a:pt x="74" y="239"/>
                </a:cubicBezTo>
                <a:cubicBezTo>
                  <a:pt x="78" y="239"/>
                  <a:pt x="81" y="238"/>
                  <a:pt x="85" y="238"/>
                </a:cubicBezTo>
                <a:cubicBezTo>
                  <a:pt x="94" y="237"/>
                  <a:pt x="103" y="237"/>
                  <a:pt x="111" y="232"/>
                </a:cubicBezTo>
                <a:cubicBezTo>
                  <a:pt x="128" y="223"/>
                  <a:pt x="132" y="202"/>
                  <a:pt x="135" y="183"/>
                </a:cubicBezTo>
                <a:cubicBezTo>
                  <a:pt x="137" y="165"/>
                  <a:pt x="139" y="143"/>
                  <a:pt x="155" y="131"/>
                </a:cubicBezTo>
                <a:cubicBezTo>
                  <a:pt x="163" y="125"/>
                  <a:pt x="173" y="123"/>
                  <a:pt x="183" y="121"/>
                </a:cubicBezTo>
                <a:cubicBezTo>
                  <a:pt x="190" y="119"/>
                  <a:pt x="198" y="117"/>
                  <a:pt x="205" y="114"/>
                </a:cubicBezTo>
                <a:cubicBezTo>
                  <a:pt x="218" y="107"/>
                  <a:pt x="228" y="95"/>
                  <a:pt x="237" y="73"/>
                </a:cubicBezTo>
                <a:cubicBezTo>
                  <a:pt x="239" y="69"/>
                  <a:pt x="241" y="65"/>
                  <a:pt x="242" y="61"/>
                </a:cubicBezTo>
                <a:cubicBezTo>
                  <a:pt x="247" y="49"/>
                  <a:pt x="252" y="36"/>
                  <a:pt x="260" y="25"/>
                </a:cubicBezTo>
                <a:cubicBezTo>
                  <a:pt x="270" y="12"/>
                  <a:pt x="289" y="0"/>
                  <a:pt x="306" y="5"/>
                </a:cubicBezTo>
                <a:lnTo>
                  <a:pt x="306" y="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139849" y="-554793"/>
            <a:ext cx="1461736" cy="1644480"/>
          </a:xfrm>
          <a:custGeom>
            <a:avLst/>
            <a:gdLst/>
            <a:ahLst/>
            <a:cxnLst/>
            <a:rect l="l" t="t" r="r" b="b"/>
            <a:pathLst>
              <a:path w="255" h="287" extrusionOk="0">
                <a:moveTo>
                  <a:pt x="248" y="40"/>
                </a:moveTo>
                <a:cubicBezTo>
                  <a:pt x="237" y="70"/>
                  <a:pt x="212" y="96"/>
                  <a:pt x="181" y="106"/>
                </a:cubicBezTo>
                <a:cubicBezTo>
                  <a:pt x="178" y="107"/>
                  <a:pt x="176" y="108"/>
                  <a:pt x="173" y="109"/>
                </a:cubicBezTo>
                <a:cubicBezTo>
                  <a:pt x="166" y="111"/>
                  <a:pt x="158" y="113"/>
                  <a:pt x="151" y="118"/>
                </a:cubicBezTo>
                <a:cubicBezTo>
                  <a:pt x="137" y="128"/>
                  <a:pt x="133" y="147"/>
                  <a:pt x="132" y="165"/>
                </a:cubicBezTo>
                <a:cubicBezTo>
                  <a:pt x="131" y="168"/>
                  <a:pt x="131" y="168"/>
                  <a:pt x="131" y="168"/>
                </a:cubicBezTo>
                <a:cubicBezTo>
                  <a:pt x="129" y="184"/>
                  <a:pt x="128" y="202"/>
                  <a:pt x="117" y="214"/>
                </a:cubicBezTo>
                <a:cubicBezTo>
                  <a:pt x="106" y="228"/>
                  <a:pt x="88" y="233"/>
                  <a:pt x="74" y="235"/>
                </a:cubicBezTo>
                <a:cubicBezTo>
                  <a:pt x="71" y="236"/>
                  <a:pt x="68" y="236"/>
                  <a:pt x="65" y="237"/>
                </a:cubicBezTo>
                <a:cubicBezTo>
                  <a:pt x="52" y="239"/>
                  <a:pt x="39" y="241"/>
                  <a:pt x="27" y="247"/>
                </a:cubicBezTo>
                <a:cubicBezTo>
                  <a:pt x="13" y="255"/>
                  <a:pt x="2" y="271"/>
                  <a:pt x="6" y="286"/>
                </a:cubicBezTo>
                <a:cubicBezTo>
                  <a:pt x="5" y="287"/>
                  <a:pt x="5" y="287"/>
                  <a:pt x="5" y="287"/>
                </a:cubicBezTo>
                <a:cubicBezTo>
                  <a:pt x="0" y="270"/>
                  <a:pt x="12" y="254"/>
                  <a:pt x="26" y="246"/>
                </a:cubicBezTo>
                <a:cubicBezTo>
                  <a:pt x="38" y="240"/>
                  <a:pt x="52" y="238"/>
                  <a:pt x="65" y="236"/>
                </a:cubicBezTo>
                <a:cubicBezTo>
                  <a:pt x="67" y="235"/>
                  <a:pt x="71" y="235"/>
                  <a:pt x="73" y="234"/>
                </a:cubicBezTo>
                <a:cubicBezTo>
                  <a:pt x="88" y="231"/>
                  <a:pt x="105" y="227"/>
                  <a:pt x="116" y="214"/>
                </a:cubicBezTo>
                <a:cubicBezTo>
                  <a:pt x="127" y="201"/>
                  <a:pt x="128" y="184"/>
                  <a:pt x="130" y="168"/>
                </a:cubicBezTo>
                <a:cubicBezTo>
                  <a:pt x="130" y="164"/>
                  <a:pt x="130" y="164"/>
                  <a:pt x="130" y="164"/>
                </a:cubicBezTo>
                <a:cubicBezTo>
                  <a:pt x="132" y="147"/>
                  <a:pt x="136" y="128"/>
                  <a:pt x="151" y="117"/>
                </a:cubicBezTo>
                <a:cubicBezTo>
                  <a:pt x="157" y="112"/>
                  <a:pt x="165" y="110"/>
                  <a:pt x="173" y="108"/>
                </a:cubicBezTo>
                <a:cubicBezTo>
                  <a:pt x="175" y="107"/>
                  <a:pt x="178" y="106"/>
                  <a:pt x="180" y="105"/>
                </a:cubicBezTo>
                <a:cubicBezTo>
                  <a:pt x="224" y="91"/>
                  <a:pt x="255" y="46"/>
                  <a:pt x="253" y="0"/>
                </a:cubicBezTo>
                <a:cubicBezTo>
                  <a:pt x="255" y="0"/>
                  <a:pt x="255" y="0"/>
                  <a:pt x="255" y="0"/>
                </a:cubicBezTo>
                <a:cubicBezTo>
                  <a:pt x="255" y="14"/>
                  <a:pt x="253" y="27"/>
                  <a:pt x="248" y="4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0" name="Google Shape;110;p4"/>
          <p:cNvGrpSpPr/>
          <p:nvPr/>
        </p:nvGrpSpPr>
        <p:grpSpPr>
          <a:xfrm>
            <a:off x="-553283" y="4584485"/>
            <a:ext cx="1370380" cy="1380550"/>
            <a:chOff x="-193870" y="4211160"/>
            <a:chExt cx="1370380" cy="1380550"/>
          </a:xfrm>
        </p:grpSpPr>
        <p:sp>
          <p:nvSpPr>
            <p:cNvPr id="111" name="Google Shape;111;p4"/>
            <p:cNvSpPr/>
            <p:nvPr/>
          </p:nvSpPr>
          <p:spPr>
            <a:xfrm>
              <a:off x="-193870" y="4211160"/>
              <a:ext cx="1370380" cy="1380550"/>
            </a:xfrm>
            <a:custGeom>
              <a:avLst/>
              <a:gdLst/>
              <a:ahLst/>
              <a:cxnLst/>
              <a:rect l="l" t="t" r="r" b="b"/>
              <a:pathLst>
                <a:path w="240" h="241" extrusionOk="0">
                  <a:moveTo>
                    <a:pt x="52" y="209"/>
                  </a:moveTo>
                  <a:cubicBezTo>
                    <a:pt x="45" y="200"/>
                    <a:pt x="39" y="190"/>
                    <a:pt x="34" y="179"/>
                  </a:cubicBezTo>
                  <a:cubicBezTo>
                    <a:pt x="17" y="147"/>
                    <a:pt x="0" y="110"/>
                    <a:pt x="10" y="74"/>
                  </a:cubicBezTo>
                  <a:cubicBezTo>
                    <a:pt x="18" y="42"/>
                    <a:pt x="49" y="15"/>
                    <a:pt x="86" y="7"/>
                  </a:cubicBezTo>
                  <a:cubicBezTo>
                    <a:pt x="86" y="7"/>
                    <a:pt x="86" y="7"/>
                    <a:pt x="86" y="7"/>
                  </a:cubicBezTo>
                  <a:cubicBezTo>
                    <a:pt x="120" y="0"/>
                    <a:pt x="166" y="7"/>
                    <a:pt x="194" y="22"/>
                  </a:cubicBezTo>
                  <a:cubicBezTo>
                    <a:pt x="225" y="40"/>
                    <a:pt x="239" y="95"/>
                    <a:pt x="239" y="128"/>
                  </a:cubicBezTo>
                  <a:cubicBezTo>
                    <a:pt x="240" y="160"/>
                    <a:pt x="229" y="187"/>
                    <a:pt x="211" y="203"/>
                  </a:cubicBezTo>
                  <a:cubicBezTo>
                    <a:pt x="193" y="219"/>
                    <a:pt x="169" y="225"/>
                    <a:pt x="148" y="230"/>
                  </a:cubicBezTo>
                  <a:cubicBezTo>
                    <a:pt x="123" y="236"/>
                    <a:pt x="99" y="241"/>
                    <a:pt x="78" y="231"/>
                  </a:cubicBezTo>
                  <a:cubicBezTo>
                    <a:pt x="67" y="226"/>
                    <a:pt x="59" y="218"/>
                    <a:pt x="52" y="209"/>
                  </a:cubicBezTo>
                  <a:close/>
                  <a:moveTo>
                    <a:pt x="86" y="11"/>
                  </a:moveTo>
                  <a:cubicBezTo>
                    <a:pt x="50" y="18"/>
                    <a:pt x="21" y="44"/>
                    <a:pt x="13" y="75"/>
                  </a:cubicBezTo>
                  <a:cubicBezTo>
                    <a:pt x="4" y="110"/>
                    <a:pt x="20" y="146"/>
                    <a:pt x="37" y="178"/>
                  </a:cubicBezTo>
                  <a:cubicBezTo>
                    <a:pt x="47" y="198"/>
                    <a:pt x="59" y="219"/>
                    <a:pt x="79" y="228"/>
                  </a:cubicBezTo>
                  <a:cubicBezTo>
                    <a:pt x="100" y="237"/>
                    <a:pt x="123" y="233"/>
                    <a:pt x="148" y="227"/>
                  </a:cubicBezTo>
                  <a:cubicBezTo>
                    <a:pt x="168" y="222"/>
                    <a:pt x="191" y="216"/>
                    <a:pt x="208" y="201"/>
                  </a:cubicBezTo>
                  <a:cubicBezTo>
                    <a:pt x="226" y="185"/>
                    <a:pt x="236" y="159"/>
                    <a:pt x="236" y="128"/>
                  </a:cubicBezTo>
                  <a:cubicBezTo>
                    <a:pt x="236" y="95"/>
                    <a:pt x="222" y="42"/>
                    <a:pt x="193" y="25"/>
                  </a:cubicBezTo>
                  <a:cubicBezTo>
                    <a:pt x="165" y="10"/>
                    <a:pt x="120" y="3"/>
                    <a:pt x="86"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51757" y="4302518"/>
              <a:ext cx="1136907" cy="1177529"/>
            </a:xfrm>
            <a:custGeom>
              <a:avLst/>
              <a:gdLst/>
              <a:ahLst/>
              <a:cxnLst/>
              <a:rect l="l" t="t" r="r" b="b"/>
              <a:pathLst>
                <a:path w="198" h="205" extrusionOk="0">
                  <a:moveTo>
                    <a:pt x="28" y="157"/>
                  </a:moveTo>
                  <a:cubicBezTo>
                    <a:pt x="13" y="139"/>
                    <a:pt x="5" y="119"/>
                    <a:pt x="3" y="101"/>
                  </a:cubicBezTo>
                  <a:cubicBezTo>
                    <a:pt x="0" y="75"/>
                    <a:pt x="9" y="49"/>
                    <a:pt x="28" y="30"/>
                  </a:cubicBezTo>
                  <a:cubicBezTo>
                    <a:pt x="45" y="12"/>
                    <a:pt x="71" y="1"/>
                    <a:pt x="97" y="1"/>
                  </a:cubicBezTo>
                  <a:cubicBezTo>
                    <a:pt x="97" y="1"/>
                    <a:pt x="97" y="1"/>
                    <a:pt x="97" y="1"/>
                  </a:cubicBezTo>
                  <a:cubicBezTo>
                    <a:pt x="109" y="0"/>
                    <a:pt x="121" y="2"/>
                    <a:pt x="133" y="7"/>
                  </a:cubicBezTo>
                  <a:cubicBezTo>
                    <a:pt x="158" y="15"/>
                    <a:pt x="174" y="27"/>
                    <a:pt x="182" y="43"/>
                  </a:cubicBezTo>
                  <a:cubicBezTo>
                    <a:pt x="193" y="64"/>
                    <a:pt x="198" y="87"/>
                    <a:pt x="196" y="110"/>
                  </a:cubicBezTo>
                  <a:cubicBezTo>
                    <a:pt x="193" y="140"/>
                    <a:pt x="177" y="168"/>
                    <a:pt x="153" y="184"/>
                  </a:cubicBezTo>
                  <a:cubicBezTo>
                    <a:pt x="128" y="202"/>
                    <a:pt x="94" y="205"/>
                    <a:pt x="68" y="192"/>
                  </a:cubicBezTo>
                  <a:cubicBezTo>
                    <a:pt x="54" y="186"/>
                    <a:pt x="42" y="175"/>
                    <a:pt x="29" y="160"/>
                  </a:cubicBezTo>
                  <a:cubicBezTo>
                    <a:pt x="29" y="159"/>
                    <a:pt x="28" y="158"/>
                    <a:pt x="28" y="157"/>
                  </a:cubicBezTo>
                  <a:close/>
                  <a:moveTo>
                    <a:pt x="97" y="4"/>
                  </a:moveTo>
                  <a:cubicBezTo>
                    <a:pt x="72" y="4"/>
                    <a:pt x="47" y="14"/>
                    <a:pt x="30" y="32"/>
                  </a:cubicBezTo>
                  <a:cubicBezTo>
                    <a:pt x="12" y="50"/>
                    <a:pt x="3" y="76"/>
                    <a:pt x="6" y="100"/>
                  </a:cubicBezTo>
                  <a:cubicBezTo>
                    <a:pt x="8" y="119"/>
                    <a:pt x="17" y="139"/>
                    <a:pt x="32" y="158"/>
                  </a:cubicBezTo>
                  <a:cubicBezTo>
                    <a:pt x="44" y="173"/>
                    <a:pt x="56" y="183"/>
                    <a:pt x="69" y="189"/>
                  </a:cubicBezTo>
                  <a:cubicBezTo>
                    <a:pt x="95" y="201"/>
                    <a:pt x="127" y="199"/>
                    <a:pt x="151" y="182"/>
                  </a:cubicBezTo>
                  <a:cubicBezTo>
                    <a:pt x="174" y="166"/>
                    <a:pt x="190" y="139"/>
                    <a:pt x="192" y="109"/>
                  </a:cubicBezTo>
                  <a:cubicBezTo>
                    <a:pt x="194" y="88"/>
                    <a:pt x="190" y="65"/>
                    <a:pt x="179" y="44"/>
                  </a:cubicBezTo>
                  <a:cubicBezTo>
                    <a:pt x="171" y="29"/>
                    <a:pt x="156" y="18"/>
                    <a:pt x="132" y="9"/>
                  </a:cubicBezTo>
                  <a:cubicBezTo>
                    <a:pt x="121" y="5"/>
                    <a:pt x="109" y="4"/>
                    <a:pt x="97" y="4"/>
                  </a:cubicBezTo>
                  <a:close/>
                  <a:moveTo>
                    <a:pt x="97" y="2"/>
                  </a:moveTo>
                  <a:cubicBezTo>
                    <a:pt x="97" y="2"/>
                    <a:pt x="97" y="2"/>
                    <a:pt x="97" y="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70055" y="4404029"/>
              <a:ext cx="903439" cy="984661"/>
            </a:xfrm>
            <a:custGeom>
              <a:avLst/>
              <a:gdLst/>
              <a:ahLst/>
              <a:cxnLst/>
              <a:rect l="l" t="t" r="r" b="b"/>
              <a:pathLst>
                <a:path w="159" h="171" extrusionOk="0">
                  <a:moveTo>
                    <a:pt x="18" y="142"/>
                  </a:moveTo>
                  <a:cubicBezTo>
                    <a:pt x="16" y="139"/>
                    <a:pt x="14" y="137"/>
                    <a:pt x="13" y="134"/>
                  </a:cubicBezTo>
                  <a:cubicBezTo>
                    <a:pt x="5" y="121"/>
                    <a:pt x="1" y="105"/>
                    <a:pt x="0" y="87"/>
                  </a:cubicBezTo>
                  <a:cubicBezTo>
                    <a:pt x="0" y="72"/>
                    <a:pt x="1" y="51"/>
                    <a:pt x="14" y="34"/>
                  </a:cubicBezTo>
                  <a:cubicBezTo>
                    <a:pt x="25" y="17"/>
                    <a:pt x="45" y="5"/>
                    <a:pt x="68" y="2"/>
                  </a:cubicBezTo>
                  <a:cubicBezTo>
                    <a:pt x="68" y="2"/>
                    <a:pt x="68" y="2"/>
                    <a:pt x="68" y="2"/>
                  </a:cubicBezTo>
                  <a:cubicBezTo>
                    <a:pt x="81" y="0"/>
                    <a:pt x="94" y="0"/>
                    <a:pt x="109" y="3"/>
                  </a:cubicBezTo>
                  <a:cubicBezTo>
                    <a:pt x="110" y="4"/>
                    <a:pt x="111" y="4"/>
                    <a:pt x="112" y="4"/>
                  </a:cubicBezTo>
                  <a:cubicBezTo>
                    <a:pt x="121" y="6"/>
                    <a:pt x="131" y="8"/>
                    <a:pt x="137" y="15"/>
                  </a:cubicBezTo>
                  <a:cubicBezTo>
                    <a:pt x="143" y="24"/>
                    <a:pt x="148" y="34"/>
                    <a:pt x="151" y="47"/>
                  </a:cubicBezTo>
                  <a:cubicBezTo>
                    <a:pt x="158" y="69"/>
                    <a:pt x="159" y="92"/>
                    <a:pt x="154" y="114"/>
                  </a:cubicBezTo>
                  <a:cubicBezTo>
                    <a:pt x="151" y="129"/>
                    <a:pt x="145" y="141"/>
                    <a:pt x="137" y="149"/>
                  </a:cubicBezTo>
                  <a:cubicBezTo>
                    <a:pt x="125" y="160"/>
                    <a:pt x="108" y="164"/>
                    <a:pt x="95" y="166"/>
                  </a:cubicBezTo>
                  <a:cubicBezTo>
                    <a:pt x="83" y="168"/>
                    <a:pt x="65" y="171"/>
                    <a:pt x="49" y="165"/>
                  </a:cubicBezTo>
                  <a:cubicBezTo>
                    <a:pt x="37" y="161"/>
                    <a:pt x="26" y="153"/>
                    <a:pt x="18" y="142"/>
                  </a:cubicBezTo>
                  <a:close/>
                  <a:moveTo>
                    <a:pt x="68" y="5"/>
                  </a:moveTo>
                  <a:cubicBezTo>
                    <a:pt x="46" y="8"/>
                    <a:pt x="27" y="19"/>
                    <a:pt x="16" y="35"/>
                  </a:cubicBezTo>
                  <a:cubicBezTo>
                    <a:pt x="5" y="52"/>
                    <a:pt x="3" y="73"/>
                    <a:pt x="3" y="87"/>
                  </a:cubicBezTo>
                  <a:cubicBezTo>
                    <a:pt x="4" y="104"/>
                    <a:pt x="8" y="119"/>
                    <a:pt x="15" y="132"/>
                  </a:cubicBezTo>
                  <a:cubicBezTo>
                    <a:pt x="23" y="146"/>
                    <a:pt x="36" y="157"/>
                    <a:pt x="50" y="162"/>
                  </a:cubicBezTo>
                  <a:cubicBezTo>
                    <a:pt x="62" y="166"/>
                    <a:pt x="76" y="167"/>
                    <a:pt x="94" y="163"/>
                  </a:cubicBezTo>
                  <a:cubicBezTo>
                    <a:pt x="107" y="161"/>
                    <a:pt x="123" y="157"/>
                    <a:pt x="135" y="146"/>
                  </a:cubicBezTo>
                  <a:cubicBezTo>
                    <a:pt x="142" y="139"/>
                    <a:pt x="148" y="128"/>
                    <a:pt x="151" y="113"/>
                  </a:cubicBezTo>
                  <a:cubicBezTo>
                    <a:pt x="156" y="92"/>
                    <a:pt x="155" y="69"/>
                    <a:pt x="148" y="48"/>
                  </a:cubicBezTo>
                  <a:cubicBezTo>
                    <a:pt x="145" y="36"/>
                    <a:pt x="140" y="25"/>
                    <a:pt x="134" y="17"/>
                  </a:cubicBezTo>
                  <a:cubicBezTo>
                    <a:pt x="130" y="11"/>
                    <a:pt x="120" y="9"/>
                    <a:pt x="112" y="7"/>
                  </a:cubicBezTo>
                  <a:cubicBezTo>
                    <a:pt x="111" y="7"/>
                    <a:pt x="109" y="7"/>
                    <a:pt x="108" y="6"/>
                  </a:cubicBezTo>
                  <a:cubicBezTo>
                    <a:pt x="94" y="3"/>
                    <a:pt x="81" y="3"/>
                    <a:pt x="68"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161410" y="4515694"/>
              <a:ext cx="741022" cy="781640"/>
            </a:xfrm>
            <a:custGeom>
              <a:avLst/>
              <a:gdLst/>
              <a:ahLst/>
              <a:cxnLst/>
              <a:rect l="l" t="t" r="r" b="b"/>
              <a:pathLst>
                <a:path w="130" h="136" extrusionOk="0">
                  <a:moveTo>
                    <a:pt x="19" y="104"/>
                  </a:moveTo>
                  <a:cubicBezTo>
                    <a:pt x="13" y="96"/>
                    <a:pt x="8" y="87"/>
                    <a:pt x="5" y="77"/>
                  </a:cubicBezTo>
                  <a:cubicBezTo>
                    <a:pt x="1" y="65"/>
                    <a:pt x="0" y="54"/>
                    <a:pt x="3" y="45"/>
                  </a:cubicBezTo>
                  <a:cubicBezTo>
                    <a:pt x="6" y="37"/>
                    <a:pt x="12" y="29"/>
                    <a:pt x="21" y="22"/>
                  </a:cubicBezTo>
                  <a:cubicBezTo>
                    <a:pt x="21" y="22"/>
                    <a:pt x="21" y="22"/>
                    <a:pt x="21" y="22"/>
                  </a:cubicBezTo>
                  <a:cubicBezTo>
                    <a:pt x="31" y="14"/>
                    <a:pt x="44" y="8"/>
                    <a:pt x="56" y="4"/>
                  </a:cubicBezTo>
                  <a:cubicBezTo>
                    <a:pt x="68" y="1"/>
                    <a:pt x="80" y="0"/>
                    <a:pt x="91" y="1"/>
                  </a:cubicBezTo>
                  <a:cubicBezTo>
                    <a:pt x="101" y="2"/>
                    <a:pt x="105" y="8"/>
                    <a:pt x="110" y="15"/>
                  </a:cubicBezTo>
                  <a:cubicBezTo>
                    <a:pt x="111" y="17"/>
                    <a:pt x="111" y="17"/>
                    <a:pt x="111" y="17"/>
                  </a:cubicBezTo>
                  <a:cubicBezTo>
                    <a:pt x="124" y="36"/>
                    <a:pt x="130" y="59"/>
                    <a:pt x="126" y="82"/>
                  </a:cubicBezTo>
                  <a:cubicBezTo>
                    <a:pt x="125" y="91"/>
                    <a:pt x="121" y="106"/>
                    <a:pt x="110" y="116"/>
                  </a:cubicBezTo>
                  <a:cubicBezTo>
                    <a:pt x="95" y="132"/>
                    <a:pt x="69" y="136"/>
                    <a:pt x="47" y="127"/>
                  </a:cubicBezTo>
                  <a:cubicBezTo>
                    <a:pt x="36" y="122"/>
                    <a:pt x="26" y="114"/>
                    <a:pt x="19" y="104"/>
                  </a:cubicBezTo>
                  <a:close/>
                  <a:moveTo>
                    <a:pt x="104" y="12"/>
                  </a:moveTo>
                  <a:cubicBezTo>
                    <a:pt x="101" y="8"/>
                    <a:pt x="97" y="4"/>
                    <a:pt x="91" y="4"/>
                  </a:cubicBezTo>
                  <a:cubicBezTo>
                    <a:pt x="80" y="3"/>
                    <a:pt x="69" y="4"/>
                    <a:pt x="57" y="7"/>
                  </a:cubicBezTo>
                  <a:cubicBezTo>
                    <a:pt x="45" y="11"/>
                    <a:pt x="33" y="17"/>
                    <a:pt x="23" y="24"/>
                  </a:cubicBezTo>
                  <a:cubicBezTo>
                    <a:pt x="23" y="24"/>
                    <a:pt x="23" y="24"/>
                    <a:pt x="23" y="24"/>
                  </a:cubicBezTo>
                  <a:cubicBezTo>
                    <a:pt x="14" y="31"/>
                    <a:pt x="9" y="38"/>
                    <a:pt x="6" y="46"/>
                  </a:cubicBezTo>
                  <a:cubicBezTo>
                    <a:pt x="3" y="54"/>
                    <a:pt x="4" y="64"/>
                    <a:pt x="7" y="76"/>
                  </a:cubicBezTo>
                  <a:cubicBezTo>
                    <a:pt x="14" y="98"/>
                    <a:pt x="30" y="116"/>
                    <a:pt x="48" y="124"/>
                  </a:cubicBezTo>
                  <a:cubicBezTo>
                    <a:pt x="69" y="133"/>
                    <a:pt x="93" y="129"/>
                    <a:pt x="108" y="114"/>
                  </a:cubicBezTo>
                  <a:cubicBezTo>
                    <a:pt x="118" y="104"/>
                    <a:pt x="122" y="91"/>
                    <a:pt x="123" y="81"/>
                  </a:cubicBezTo>
                  <a:cubicBezTo>
                    <a:pt x="127" y="60"/>
                    <a:pt x="121" y="37"/>
                    <a:pt x="109" y="19"/>
                  </a:cubicBezTo>
                  <a:cubicBezTo>
                    <a:pt x="107" y="17"/>
                    <a:pt x="107" y="17"/>
                    <a:pt x="107" y="17"/>
                  </a:cubicBezTo>
                  <a:cubicBezTo>
                    <a:pt x="106" y="15"/>
                    <a:pt x="105" y="13"/>
                    <a:pt x="104"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242618" y="4596902"/>
              <a:ext cx="588755" cy="578617"/>
            </a:xfrm>
            <a:custGeom>
              <a:avLst/>
              <a:gdLst/>
              <a:ahLst/>
              <a:cxnLst/>
              <a:rect l="l" t="t" r="r" b="b"/>
              <a:pathLst>
                <a:path w="103" h="102" extrusionOk="0">
                  <a:moveTo>
                    <a:pt x="20" y="81"/>
                  </a:moveTo>
                  <a:cubicBezTo>
                    <a:pt x="17" y="77"/>
                    <a:pt x="14" y="73"/>
                    <a:pt x="11" y="69"/>
                  </a:cubicBezTo>
                  <a:cubicBezTo>
                    <a:pt x="5" y="59"/>
                    <a:pt x="0" y="49"/>
                    <a:pt x="1" y="38"/>
                  </a:cubicBezTo>
                  <a:cubicBezTo>
                    <a:pt x="3" y="24"/>
                    <a:pt x="18" y="15"/>
                    <a:pt x="28" y="10"/>
                  </a:cubicBezTo>
                  <a:cubicBezTo>
                    <a:pt x="38" y="5"/>
                    <a:pt x="49" y="0"/>
                    <a:pt x="61" y="0"/>
                  </a:cubicBezTo>
                  <a:cubicBezTo>
                    <a:pt x="61" y="0"/>
                    <a:pt x="61" y="0"/>
                    <a:pt x="61" y="0"/>
                  </a:cubicBezTo>
                  <a:cubicBezTo>
                    <a:pt x="72" y="0"/>
                    <a:pt x="81" y="4"/>
                    <a:pt x="88" y="12"/>
                  </a:cubicBezTo>
                  <a:cubicBezTo>
                    <a:pt x="98" y="23"/>
                    <a:pt x="103" y="42"/>
                    <a:pt x="101" y="58"/>
                  </a:cubicBezTo>
                  <a:cubicBezTo>
                    <a:pt x="99" y="73"/>
                    <a:pt x="90" y="87"/>
                    <a:pt x="78" y="94"/>
                  </a:cubicBezTo>
                  <a:cubicBezTo>
                    <a:pt x="65" y="102"/>
                    <a:pt x="48" y="102"/>
                    <a:pt x="35" y="95"/>
                  </a:cubicBezTo>
                  <a:cubicBezTo>
                    <a:pt x="29" y="92"/>
                    <a:pt x="24" y="87"/>
                    <a:pt x="20" y="81"/>
                  </a:cubicBezTo>
                  <a:close/>
                  <a:moveTo>
                    <a:pt x="61" y="3"/>
                  </a:moveTo>
                  <a:cubicBezTo>
                    <a:pt x="50" y="3"/>
                    <a:pt x="39" y="8"/>
                    <a:pt x="30" y="12"/>
                  </a:cubicBezTo>
                  <a:cubicBezTo>
                    <a:pt x="14" y="20"/>
                    <a:pt x="6" y="29"/>
                    <a:pt x="4" y="39"/>
                  </a:cubicBezTo>
                  <a:cubicBezTo>
                    <a:pt x="3" y="49"/>
                    <a:pt x="8" y="58"/>
                    <a:pt x="14" y="67"/>
                  </a:cubicBezTo>
                  <a:cubicBezTo>
                    <a:pt x="20" y="77"/>
                    <a:pt x="27" y="87"/>
                    <a:pt x="37" y="93"/>
                  </a:cubicBezTo>
                  <a:cubicBezTo>
                    <a:pt x="49" y="99"/>
                    <a:pt x="64" y="99"/>
                    <a:pt x="76" y="92"/>
                  </a:cubicBezTo>
                  <a:cubicBezTo>
                    <a:pt x="87" y="85"/>
                    <a:pt x="96" y="72"/>
                    <a:pt x="98" y="58"/>
                  </a:cubicBezTo>
                  <a:cubicBezTo>
                    <a:pt x="100" y="42"/>
                    <a:pt x="95" y="25"/>
                    <a:pt x="86" y="14"/>
                  </a:cubicBezTo>
                  <a:cubicBezTo>
                    <a:pt x="79" y="7"/>
                    <a:pt x="71" y="3"/>
                    <a:pt x="61" y="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13677" y="4678111"/>
              <a:ext cx="456796" cy="436501"/>
            </a:xfrm>
            <a:custGeom>
              <a:avLst/>
              <a:gdLst/>
              <a:ahLst/>
              <a:cxnLst/>
              <a:rect l="l" t="t" r="r" b="b"/>
              <a:pathLst>
                <a:path w="79" h="76" extrusionOk="0">
                  <a:moveTo>
                    <a:pt x="15" y="59"/>
                  </a:moveTo>
                  <a:cubicBezTo>
                    <a:pt x="11" y="55"/>
                    <a:pt x="8" y="49"/>
                    <a:pt x="6" y="44"/>
                  </a:cubicBezTo>
                  <a:cubicBezTo>
                    <a:pt x="3" y="40"/>
                    <a:pt x="0" y="34"/>
                    <a:pt x="1" y="28"/>
                  </a:cubicBezTo>
                  <a:cubicBezTo>
                    <a:pt x="3" y="20"/>
                    <a:pt x="10" y="15"/>
                    <a:pt x="17" y="11"/>
                  </a:cubicBezTo>
                  <a:cubicBezTo>
                    <a:pt x="24" y="7"/>
                    <a:pt x="32" y="3"/>
                    <a:pt x="41" y="1"/>
                  </a:cubicBezTo>
                  <a:cubicBezTo>
                    <a:pt x="41" y="1"/>
                    <a:pt x="41" y="1"/>
                    <a:pt x="41" y="1"/>
                  </a:cubicBezTo>
                  <a:cubicBezTo>
                    <a:pt x="49" y="0"/>
                    <a:pt x="58" y="3"/>
                    <a:pt x="65" y="10"/>
                  </a:cubicBezTo>
                  <a:cubicBezTo>
                    <a:pt x="74" y="19"/>
                    <a:pt x="79" y="32"/>
                    <a:pt x="78" y="43"/>
                  </a:cubicBezTo>
                  <a:cubicBezTo>
                    <a:pt x="76" y="56"/>
                    <a:pt x="67" y="67"/>
                    <a:pt x="56" y="72"/>
                  </a:cubicBezTo>
                  <a:cubicBezTo>
                    <a:pt x="44" y="76"/>
                    <a:pt x="30" y="74"/>
                    <a:pt x="21" y="66"/>
                  </a:cubicBezTo>
                  <a:cubicBezTo>
                    <a:pt x="18" y="64"/>
                    <a:pt x="16" y="62"/>
                    <a:pt x="15" y="59"/>
                  </a:cubicBezTo>
                  <a:close/>
                  <a:moveTo>
                    <a:pt x="41" y="5"/>
                  </a:moveTo>
                  <a:cubicBezTo>
                    <a:pt x="33" y="6"/>
                    <a:pt x="26" y="10"/>
                    <a:pt x="19" y="14"/>
                  </a:cubicBezTo>
                  <a:cubicBezTo>
                    <a:pt x="12" y="17"/>
                    <a:pt x="5" y="21"/>
                    <a:pt x="4" y="28"/>
                  </a:cubicBezTo>
                  <a:cubicBezTo>
                    <a:pt x="3" y="33"/>
                    <a:pt x="6" y="38"/>
                    <a:pt x="8" y="43"/>
                  </a:cubicBezTo>
                  <a:cubicBezTo>
                    <a:pt x="12" y="50"/>
                    <a:pt x="16" y="58"/>
                    <a:pt x="23" y="63"/>
                  </a:cubicBezTo>
                  <a:cubicBezTo>
                    <a:pt x="31" y="71"/>
                    <a:pt x="44" y="73"/>
                    <a:pt x="55" y="69"/>
                  </a:cubicBezTo>
                  <a:cubicBezTo>
                    <a:pt x="65" y="65"/>
                    <a:pt x="73" y="54"/>
                    <a:pt x="75" y="43"/>
                  </a:cubicBezTo>
                  <a:cubicBezTo>
                    <a:pt x="76" y="33"/>
                    <a:pt x="71" y="21"/>
                    <a:pt x="63" y="13"/>
                  </a:cubicBezTo>
                  <a:cubicBezTo>
                    <a:pt x="56" y="6"/>
                    <a:pt x="49" y="3"/>
                    <a:pt x="41"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394885" y="4769469"/>
              <a:ext cx="294380" cy="284231"/>
            </a:xfrm>
            <a:custGeom>
              <a:avLst/>
              <a:gdLst/>
              <a:ahLst/>
              <a:cxnLst/>
              <a:rect l="l" t="t" r="r" b="b"/>
              <a:pathLst>
                <a:path w="52" h="50" extrusionOk="0">
                  <a:moveTo>
                    <a:pt x="6" y="34"/>
                  </a:moveTo>
                  <a:cubicBezTo>
                    <a:pt x="4" y="32"/>
                    <a:pt x="3" y="30"/>
                    <a:pt x="2" y="28"/>
                  </a:cubicBezTo>
                  <a:cubicBezTo>
                    <a:pt x="0" y="22"/>
                    <a:pt x="0" y="16"/>
                    <a:pt x="3" y="11"/>
                  </a:cubicBezTo>
                  <a:cubicBezTo>
                    <a:pt x="7" y="6"/>
                    <a:pt x="14" y="4"/>
                    <a:pt x="19" y="2"/>
                  </a:cubicBezTo>
                  <a:cubicBezTo>
                    <a:pt x="19" y="2"/>
                    <a:pt x="19" y="2"/>
                    <a:pt x="19" y="2"/>
                  </a:cubicBezTo>
                  <a:cubicBezTo>
                    <a:pt x="28" y="0"/>
                    <a:pt x="35" y="0"/>
                    <a:pt x="40" y="4"/>
                  </a:cubicBezTo>
                  <a:cubicBezTo>
                    <a:pt x="46" y="7"/>
                    <a:pt x="50" y="15"/>
                    <a:pt x="51" y="25"/>
                  </a:cubicBezTo>
                  <a:cubicBezTo>
                    <a:pt x="52" y="33"/>
                    <a:pt x="49" y="42"/>
                    <a:pt x="44" y="46"/>
                  </a:cubicBezTo>
                  <a:cubicBezTo>
                    <a:pt x="39" y="49"/>
                    <a:pt x="33" y="50"/>
                    <a:pt x="27" y="49"/>
                  </a:cubicBezTo>
                  <a:cubicBezTo>
                    <a:pt x="23" y="48"/>
                    <a:pt x="18" y="45"/>
                    <a:pt x="13" y="41"/>
                  </a:cubicBezTo>
                  <a:cubicBezTo>
                    <a:pt x="10" y="39"/>
                    <a:pt x="7" y="37"/>
                    <a:pt x="6" y="34"/>
                  </a:cubicBezTo>
                  <a:close/>
                  <a:moveTo>
                    <a:pt x="20" y="5"/>
                  </a:moveTo>
                  <a:cubicBezTo>
                    <a:pt x="14" y="7"/>
                    <a:pt x="9" y="9"/>
                    <a:pt x="6" y="13"/>
                  </a:cubicBezTo>
                  <a:cubicBezTo>
                    <a:pt x="3" y="17"/>
                    <a:pt x="3" y="22"/>
                    <a:pt x="5" y="27"/>
                  </a:cubicBezTo>
                  <a:cubicBezTo>
                    <a:pt x="7" y="31"/>
                    <a:pt x="10" y="35"/>
                    <a:pt x="15" y="39"/>
                  </a:cubicBezTo>
                  <a:cubicBezTo>
                    <a:pt x="20" y="42"/>
                    <a:pt x="24" y="45"/>
                    <a:pt x="28" y="46"/>
                  </a:cubicBezTo>
                  <a:cubicBezTo>
                    <a:pt x="33" y="47"/>
                    <a:pt x="38" y="46"/>
                    <a:pt x="42" y="43"/>
                  </a:cubicBezTo>
                  <a:cubicBezTo>
                    <a:pt x="47" y="40"/>
                    <a:pt x="49" y="33"/>
                    <a:pt x="48" y="25"/>
                  </a:cubicBezTo>
                  <a:cubicBezTo>
                    <a:pt x="47" y="16"/>
                    <a:pt x="44" y="9"/>
                    <a:pt x="39" y="6"/>
                  </a:cubicBezTo>
                  <a:cubicBezTo>
                    <a:pt x="34" y="3"/>
                    <a:pt x="28" y="3"/>
                    <a:pt x="20"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435489" y="4810073"/>
              <a:ext cx="203019" cy="182720"/>
            </a:xfrm>
            <a:custGeom>
              <a:avLst/>
              <a:gdLst/>
              <a:ahLst/>
              <a:cxnLst/>
              <a:rect l="l" t="t" r="r" b="b"/>
              <a:pathLst>
                <a:path w="35" h="33" extrusionOk="0">
                  <a:moveTo>
                    <a:pt x="4" y="25"/>
                  </a:moveTo>
                  <a:cubicBezTo>
                    <a:pt x="2" y="23"/>
                    <a:pt x="1" y="21"/>
                    <a:pt x="1" y="18"/>
                  </a:cubicBezTo>
                  <a:cubicBezTo>
                    <a:pt x="1" y="18"/>
                    <a:pt x="1" y="18"/>
                    <a:pt x="1" y="18"/>
                  </a:cubicBezTo>
                  <a:cubicBezTo>
                    <a:pt x="0" y="12"/>
                    <a:pt x="2" y="6"/>
                    <a:pt x="7" y="4"/>
                  </a:cubicBezTo>
                  <a:cubicBezTo>
                    <a:pt x="15" y="0"/>
                    <a:pt x="25" y="3"/>
                    <a:pt x="31" y="9"/>
                  </a:cubicBezTo>
                  <a:cubicBezTo>
                    <a:pt x="35" y="14"/>
                    <a:pt x="35" y="20"/>
                    <a:pt x="31" y="24"/>
                  </a:cubicBezTo>
                  <a:cubicBezTo>
                    <a:pt x="26" y="30"/>
                    <a:pt x="15" y="33"/>
                    <a:pt x="7" y="28"/>
                  </a:cubicBezTo>
                  <a:cubicBezTo>
                    <a:pt x="6" y="27"/>
                    <a:pt x="5" y="26"/>
                    <a:pt x="4" y="25"/>
                  </a:cubicBezTo>
                  <a:close/>
                  <a:moveTo>
                    <a:pt x="29" y="12"/>
                  </a:moveTo>
                  <a:cubicBezTo>
                    <a:pt x="29" y="12"/>
                    <a:pt x="29" y="11"/>
                    <a:pt x="28" y="11"/>
                  </a:cubicBezTo>
                  <a:cubicBezTo>
                    <a:pt x="24" y="6"/>
                    <a:pt x="15" y="4"/>
                    <a:pt x="9" y="7"/>
                  </a:cubicBezTo>
                  <a:cubicBezTo>
                    <a:pt x="5" y="9"/>
                    <a:pt x="3" y="12"/>
                    <a:pt x="4" y="18"/>
                  </a:cubicBezTo>
                  <a:cubicBezTo>
                    <a:pt x="4" y="18"/>
                    <a:pt x="4" y="18"/>
                    <a:pt x="4" y="18"/>
                  </a:cubicBezTo>
                  <a:cubicBezTo>
                    <a:pt x="5" y="21"/>
                    <a:pt x="7" y="24"/>
                    <a:pt x="9" y="26"/>
                  </a:cubicBezTo>
                  <a:cubicBezTo>
                    <a:pt x="15" y="30"/>
                    <a:pt x="24" y="27"/>
                    <a:pt x="29" y="22"/>
                  </a:cubicBezTo>
                  <a:cubicBezTo>
                    <a:pt x="30" y="20"/>
                    <a:pt x="33" y="16"/>
                    <a:pt x="29"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9" name="Google Shape;119;p4"/>
          <p:cNvSpPr/>
          <p:nvPr/>
        </p:nvSpPr>
        <p:spPr>
          <a:xfrm>
            <a:off x="8241567" y="-478653"/>
            <a:ext cx="1370382" cy="1380550"/>
          </a:xfrm>
          <a:custGeom>
            <a:avLst/>
            <a:gdLst/>
            <a:ahLst/>
            <a:cxnLst/>
            <a:rect l="l" t="t" r="r" b="b"/>
            <a:pathLst>
              <a:path w="239" h="241" extrusionOk="0">
                <a:moveTo>
                  <a:pt x="51" y="209"/>
                </a:moveTo>
                <a:cubicBezTo>
                  <a:pt x="44" y="200"/>
                  <a:pt x="39" y="190"/>
                  <a:pt x="33" y="179"/>
                </a:cubicBezTo>
                <a:cubicBezTo>
                  <a:pt x="17" y="147"/>
                  <a:pt x="0" y="110"/>
                  <a:pt x="9" y="74"/>
                </a:cubicBezTo>
                <a:cubicBezTo>
                  <a:pt x="18" y="42"/>
                  <a:pt x="48" y="15"/>
                  <a:pt x="85" y="7"/>
                </a:cubicBezTo>
                <a:cubicBezTo>
                  <a:pt x="85" y="7"/>
                  <a:pt x="85" y="7"/>
                  <a:pt x="85" y="7"/>
                </a:cubicBezTo>
                <a:cubicBezTo>
                  <a:pt x="119" y="0"/>
                  <a:pt x="166" y="7"/>
                  <a:pt x="194" y="22"/>
                </a:cubicBezTo>
                <a:cubicBezTo>
                  <a:pt x="224" y="39"/>
                  <a:pt x="239" y="95"/>
                  <a:pt x="239" y="128"/>
                </a:cubicBezTo>
                <a:cubicBezTo>
                  <a:pt x="239" y="160"/>
                  <a:pt x="229" y="187"/>
                  <a:pt x="210" y="203"/>
                </a:cubicBezTo>
                <a:cubicBezTo>
                  <a:pt x="193" y="219"/>
                  <a:pt x="169" y="225"/>
                  <a:pt x="148" y="230"/>
                </a:cubicBezTo>
                <a:cubicBezTo>
                  <a:pt x="123" y="236"/>
                  <a:pt x="99" y="241"/>
                  <a:pt x="78" y="231"/>
                </a:cubicBezTo>
                <a:cubicBezTo>
                  <a:pt x="67" y="226"/>
                  <a:pt x="58" y="218"/>
                  <a:pt x="51" y="209"/>
                </a:cubicBezTo>
                <a:close/>
                <a:moveTo>
                  <a:pt x="86" y="11"/>
                </a:moveTo>
                <a:cubicBezTo>
                  <a:pt x="50" y="18"/>
                  <a:pt x="20" y="44"/>
                  <a:pt x="12" y="75"/>
                </a:cubicBezTo>
                <a:cubicBezTo>
                  <a:pt x="3" y="110"/>
                  <a:pt x="20" y="146"/>
                  <a:pt x="36" y="178"/>
                </a:cubicBezTo>
                <a:cubicBezTo>
                  <a:pt x="47" y="198"/>
                  <a:pt x="59" y="219"/>
                  <a:pt x="79" y="228"/>
                </a:cubicBezTo>
                <a:cubicBezTo>
                  <a:pt x="99" y="237"/>
                  <a:pt x="123" y="233"/>
                  <a:pt x="147" y="227"/>
                </a:cubicBezTo>
                <a:cubicBezTo>
                  <a:pt x="168" y="222"/>
                  <a:pt x="191" y="216"/>
                  <a:pt x="208" y="201"/>
                </a:cubicBezTo>
                <a:cubicBezTo>
                  <a:pt x="226" y="185"/>
                  <a:pt x="236" y="159"/>
                  <a:pt x="236" y="128"/>
                </a:cubicBezTo>
                <a:cubicBezTo>
                  <a:pt x="235" y="95"/>
                  <a:pt x="222" y="42"/>
                  <a:pt x="192" y="25"/>
                </a:cubicBezTo>
                <a:cubicBezTo>
                  <a:pt x="165" y="10"/>
                  <a:pt x="119" y="3"/>
                  <a:pt x="86"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8383680" y="-387295"/>
            <a:ext cx="1136906" cy="1177529"/>
          </a:xfrm>
          <a:custGeom>
            <a:avLst/>
            <a:gdLst/>
            <a:ahLst/>
            <a:cxnLst/>
            <a:rect l="l" t="t" r="r" b="b"/>
            <a:pathLst>
              <a:path w="197" h="205" extrusionOk="0">
                <a:moveTo>
                  <a:pt x="27" y="157"/>
                </a:moveTo>
                <a:cubicBezTo>
                  <a:pt x="13" y="139"/>
                  <a:pt x="4" y="119"/>
                  <a:pt x="2" y="101"/>
                </a:cubicBezTo>
                <a:cubicBezTo>
                  <a:pt x="0" y="75"/>
                  <a:pt x="9" y="49"/>
                  <a:pt x="27" y="30"/>
                </a:cubicBezTo>
                <a:cubicBezTo>
                  <a:pt x="45" y="12"/>
                  <a:pt x="70" y="1"/>
                  <a:pt x="97" y="1"/>
                </a:cubicBezTo>
                <a:cubicBezTo>
                  <a:pt x="97" y="1"/>
                  <a:pt x="97" y="1"/>
                  <a:pt x="97" y="1"/>
                </a:cubicBezTo>
                <a:cubicBezTo>
                  <a:pt x="109" y="0"/>
                  <a:pt x="121" y="2"/>
                  <a:pt x="133" y="7"/>
                </a:cubicBezTo>
                <a:cubicBezTo>
                  <a:pt x="157" y="15"/>
                  <a:pt x="173" y="27"/>
                  <a:pt x="181" y="43"/>
                </a:cubicBezTo>
                <a:cubicBezTo>
                  <a:pt x="192" y="64"/>
                  <a:pt x="197" y="87"/>
                  <a:pt x="195" y="110"/>
                </a:cubicBezTo>
                <a:cubicBezTo>
                  <a:pt x="192" y="140"/>
                  <a:pt x="176" y="168"/>
                  <a:pt x="152" y="184"/>
                </a:cubicBezTo>
                <a:cubicBezTo>
                  <a:pt x="127" y="202"/>
                  <a:pt x="94" y="205"/>
                  <a:pt x="67" y="192"/>
                </a:cubicBezTo>
                <a:cubicBezTo>
                  <a:pt x="54" y="186"/>
                  <a:pt x="41" y="175"/>
                  <a:pt x="29" y="160"/>
                </a:cubicBezTo>
                <a:cubicBezTo>
                  <a:pt x="28" y="159"/>
                  <a:pt x="28" y="158"/>
                  <a:pt x="27" y="157"/>
                </a:cubicBezTo>
                <a:close/>
                <a:moveTo>
                  <a:pt x="97" y="4"/>
                </a:moveTo>
                <a:cubicBezTo>
                  <a:pt x="71" y="4"/>
                  <a:pt x="47" y="14"/>
                  <a:pt x="29" y="32"/>
                </a:cubicBezTo>
                <a:cubicBezTo>
                  <a:pt x="12" y="50"/>
                  <a:pt x="3" y="76"/>
                  <a:pt x="5" y="100"/>
                </a:cubicBezTo>
                <a:cubicBezTo>
                  <a:pt x="7" y="119"/>
                  <a:pt x="16" y="139"/>
                  <a:pt x="31" y="158"/>
                </a:cubicBezTo>
                <a:cubicBezTo>
                  <a:pt x="43" y="173"/>
                  <a:pt x="56" y="183"/>
                  <a:pt x="69" y="189"/>
                </a:cubicBezTo>
                <a:cubicBezTo>
                  <a:pt x="94" y="201"/>
                  <a:pt x="126" y="198"/>
                  <a:pt x="151" y="182"/>
                </a:cubicBezTo>
                <a:cubicBezTo>
                  <a:pt x="174" y="166"/>
                  <a:pt x="189" y="139"/>
                  <a:pt x="192" y="109"/>
                </a:cubicBezTo>
                <a:cubicBezTo>
                  <a:pt x="194" y="88"/>
                  <a:pt x="189" y="65"/>
                  <a:pt x="179" y="44"/>
                </a:cubicBezTo>
                <a:cubicBezTo>
                  <a:pt x="171" y="29"/>
                  <a:pt x="155" y="18"/>
                  <a:pt x="132" y="9"/>
                </a:cubicBezTo>
                <a:cubicBezTo>
                  <a:pt x="120" y="5"/>
                  <a:pt x="108" y="4"/>
                  <a:pt x="97" y="4"/>
                </a:cubicBezTo>
                <a:close/>
                <a:moveTo>
                  <a:pt x="97" y="2"/>
                </a:moveTo>
                <a:cubicBezTo>
                  <a:pt x="97" y="2"/>
                  <a:pt x="97" y="2"/>
                  <a:pt x="97"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8505492" y="-285784"/>
            <a:ext cx="913587" cy="974506"/>
          </a:xfrm>
          <a:custGeom>
            <a:avLst/>
            <a:gdLst/>
            <a:ahLst/>
            <a:cxnLst/>
            <a:rect l="l" t="t" r="r" b="b"/>
            <a:pathLst>
              <a:path w="160" h="170" extrusionOk="0">
                <a:moveTo>
                  <a:pt x="19" y="142"/>
                </a:moveTo>
                <a:cubicBezTo>
                  <a:pt x="17" y="139"/>
                  <a:pt x="15" y="137"/>
                  <a:pt x="13" y="134"/>
                </a:cubicBezTo>
                <a:cubicBezTo>
                  <a:pt x="5" y="121"/>
                  <a:pt x="1" y="105"/>
                  <a:pt x="1" y="87"/>
                </a:cubicBezTo>
                <a:cubicBezTo>
                  <a:pt x="0" y="72"/>
                  <a:pt x="2" y="51"/>
                  <a:pt x="14" y="34"/>
                </a:cubicBezTo>
                <a:cubicBezTo>
                  <a:pt x="26" y="17"/>
                  <a:pt x="45" y="5"/>
                  <a:pt x="68" y="2"/>
                </a:cubicBezTo>
                <a:cubicBezTo>
                  <a:pt x="68" y="2"/>
                  <a:pt x="68" y="2"/>
                  <a:pt x="68" y="2"/>
                </a:cubicBezTo>
                <a:cubicBezTo>
                  <a:pt x="81" y="0"/>
                  <a:pt x="95" y="0"/>
                  <a:pt x="109" y="3"/>
                </a:cubicBezTo>
                <a:cubicBezTo>
                  <a:pt x="110" y="4"/>
                  <a:pt x="112" y="4"/>
                  <a:pt x="113" y="4"/>
                </a:cubicBezTo>
                <a:cubicBezTo>
                  <a:pt x="122" y="6"/>
                  <a:pt x="132" y="8"/>
                  <a:pt x="137" y="15"/>
                </a:cubicBezTo>
                <a:cubicBezTo>
                  <a:pt x="143" y="24"/>
                  <a:pt x="148" y="34"/>
                  <a:pt x="152" y="47"/>
                </a:cubicBezTo>
                <a:cubicBezTo>
                  <a:pt x="159" y="69"/>
                  <a:pt x="160" y="92"/>
                  <a:pt x="155" y="114"/>
                </a:cubicBezTo>
                <a:cubicBezTo>
                  <a:pt x="152" y="129"/>
                  <a:pt x="146" y="141"/>
                  <a:pt x="137" y="149"/>
                </a:cubicBezTo>
                <a:cubicBezTo>
                  <a:pt x="125" y="160"/>
                  <a:pt x="109" y="164"/>
                  <a:pt x="95" y="166"/>
                </a:cubicBezTo>
                <a:cubicBezTo>
                  <a:pt x="83" y="168"/>
                  <a:pt x="66" y="170"/>
                  <a:pt x="50" y="165"/>
                </a:cubicBezTo>
                <a:cubicBezTo>
                  <a:pt x="38" y="161"/>
                  <a:pt x="27" y="153"/>
                  <a:pt x="19" y="142"/>
                </a:cubicBezTo>
                <a:close/>
                <a:moveTo>
                  <a:pt x="69" y="5"/>
                </a:moveTo>
                <a:cubicBezTo>
                  <a:pt x="47" y="8"/>
                  <a:pt x="28" y="19"/>
                  <a:pt x="17" y="35"/>
                </a:cubicBezTo>
                <a:cubicBezTo>
                  <a:pt x="5" y="52"/>
                  <a:pt x="3" y="73"/>
                  <a:pt x="4" y="87"/>
                </a:cubicBezTo>
                <a:cubicBezTo>
                  <a:pt x="4" y="104"/>
                  <a:pt x="8" y="119"/>
                  <a:pt x="16" y="132"/>
                </a:cubicBezTo>
                <a:cubicBezTo>
                  <a:pt x="24" y="146"/>
                  <a:pt x="37" y="157"/>
                  <a:pt x="51" y="162"/>
                </a:cubicBezTo>
                <a:cubicBezTo>
                  <a:pt x="62" y="166"/>
                  <a:pt x="76" y="166"/>
                  <a:pt x="95" y="163"/>
                </a:cubicBezTo>
                <a:cubicBezTo>
                  <a:pt x="108" y="161"/>
                  <a:pt x="124" y="157"/>
                  <a:pt x="135" y="146"/>
                </a:cubicBezTo>
                <a:cubicBezTo>
                  <a:pt x="143" y="139"/>
                  <a:pt x="149" y="128"/>
                  <a:pt x="152" y="113"/>
                </a:cubicBezTo>
                <a:cubicBezTo>
                  <a:pt x="157" y="92"/>
                  <a:pt x="156" y="69"/>
                  <a:pt x="149" y="48"/>
                </a:cubicBezTo>
                <a:cubicBezTo>
                  <a:pt x="145" y="36"/>
                  <a:pt x="140" y="25"/>
                  <a:pt x="135" y="17"/>
                </a:cubicBezTo>
                <a:cubicBezTo>
                  <a:pt x="130" y="11"/>
                  <a:pt x="121" y="9"/>
                  <a:pt x="112" y="7"/>
                </a:cubicBezTo>
                <a:cubicBezTo>
                  <a:pt x="111" y="7"/>
                  <a:pt x="110" y="7"/>
                  <a:pt x="108" y="6"/>
                </a:cubicBezTo>
                <a:cubicBezTo>
                  <a:pt x="94" y="3"/>
                  <a:pt x="81" y="3"/>
                  <a:pt x="69"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8596854" y="-174119"/>
            <a:ext cx="741023" cy="781640"/>
          </a:xfrm>
          <a:custGeom>
            <a:avLst/>
            <a:gdLst/>
            <a:ahLst/>
            <a:cxnLst/>
            <a:rect l="l" t="t" r="r" b="b"/>
            <a:pathLst>
              <a:path w="129" h="136" extrusionOk="0">
                <a:moveTo>
                  <a:pt x="18" y="104"/>
                </a:moveTo>
                <a:cubicBezTo>
                  <a:pt x="12" y="96"/>
                  <a:pt x="7" y="87"/>
                  <a:pt x="4" y="77"/>
                </a:cubicBezTo>
                <a:cubicBezTo>
                  <a:pt x="0" y="65"/>
                  <a:pt x="0" y="54"/>
                  <a:pt x="3" y="45"/>
                </a:cubicBezTo>
                <a:cubicBezTo>
                  <a:pt x="6" y="37"/>
                  <a:pt x="11" y="29"/>
                  <a:pt x="21" y="22"/>
                </a:cubicBezTo>
                <a:cubicBezTo>
                  <a:pt x="21" y="22"/>
                  <a:pt x="21" y="22"/>
                  <a:pt x="21" y="22"/>
                </a:cubicBezTo>
                <a:cubicBezTo>
                  <a:pt x="31" y="14"/>
                  <a:pt x="43" y="8"/>
                  <a:pt x="56" y="4"/>
                </a:cubicBezTo>
                <a:cubicBezTo>
                  <a:pt x="68" y="1"/>
                  <a:pt x="80" y="0"/>
                  <a:pt x="91" y="1"/>
                </a:cubicBezTo>
                <a:cubicBezTo>
                  <a:pt x="100" y="2"/>
                  <a:pt x="105" y="8"/>
                  <a:pt x="109" y="15"/>
                </a:cubicBezTo>
                <a:cubicBezTo>
                  <a:pt x="111" y="17"/>
                  <a:pt x="111" y="17"/>
                  <a:pt x="111" y="17"/>
                </a:cubicBezTo>
                <a:cubicBezTo>
                  <a:pt x="124" y="36"/>
                  <a:pt x="129" y="59"/>
                  <a:pt x="126" y="82"/>
                </a:cubicBezTo>
                <a:cubicBezTo>
                  <a:pt x="124" y="91"/>
                  <a:pt x="120" y="106"/>
                  <a:pt x="110" y="116"/>
                </a:cubicBezTo>
                <a:cubicBezTo>
                  <a:pt x="94" y="132"/>
                  <a:pt x="68" y="136"/>
                  <a:pt x="46" y="127"/>
                </a:cubicBezTo>
                <a:cubicBezTo>
                  <a:pt x="36" y="122"/>
                  <a:pt x="26" y="114"/>
                  <a:pt x="18" y="104"/>
                </a:cubicBezTo>
                <a:close/>
                <a:moveTo>
                  <a:pt x="103" y="12"/>
                </a:moveTo>
                <a:cubicBezTo>
                  <a:pt x="100" y="8"/>
                  <a:pt x="97" y="4"/>
                  <a:pt x="90" y="4"/>
                </a:cubicBezTo>
                <a:cubicBezTo>
                  <a:pt x="80" y="3"/>
                  <a:pt x="68" y="4"/>
                  <a:pt x="57" y="7"/>
                </a:cubicBezTo>
                <a:cubicBezTo>
                  <a:pt x="44" y="11"/>
                  <a:pt x="33" y="16"/>
                  <a:pt x="23" y="24"/>
                </a:cubicBezTo>
                <a:cubicBezTo>
                  <a:pt x="23" y="24"/>
                  <a:pt x="23" y="24"/>
                  <a:pt x="23" y="24"/>
                </a:cubicBezTo>
                <a:cubicBezTo>
                  <a:pt x="14" y="31"/>
                  <a:pt x="8" y="38"/>
                  <a:pt x="6" y="46"/>
                </a:cubicBezTo>
                <a:cubicBezTo>
                  <a:pt x="3" y="54"/>
                  <a:pt x="3" y="64"/>
                  <a:pt x="7" y="76"/>
                </a:cubicBezTo>
                <a:cubicBezTo>
                  <a:pt x="14" y="98"/>
                  <a:pt x="29" y="116"/>
                  <a:pt x="48" y="124"/>
                </a:cubicBezTo>
                <a:cubicBezTo>
                  <a:pt x="68" y="133"/>
                  <a:pt x="93" y="129"/>
                  <a:pt x="107" y="114"/>
                </a:cubicBezTo>
                <a:cubicBezTo>
                  <a:pt x="117" y="104"/>
                  <a:pt x="121" y="91"/>
                  <a:pt x="123" y="81"/>
                </a:cubicBezTo>
                <a:cubicBezTo>
                  <a:pt x="126" y="60"/>
                  <a:pt x="121" y="37"/>
                  <a:pt x="108" y="19"/>
                </a:cubicBezTo>
                <a:cubicBezTo>
                  <a:pt x="107" y="17"/>
                  <a:pt x="107" y="17"/>
                  <a:pt x="107" y="17"/>
                </a:cubicBezTo>
                <a:cubicBezTo>
                  <a:pt x="106" y="15"/>
                  <a:pt x="105" y="13"/>
                  <a:pt x="103"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8678062" y="-92910"/>
            <a:ext cx="598909" cy="588764"/>
          </a:xfrm>
          <a:custGeom>
            <a:avLst/>
            <a:gdLst/>
            <a:ahLst/>
            <a:cxnLst/>
            <a:rect l="l" t="t" r="r" b="b"/>
            <a:pathLst>
              <a:path w="104" h="102" extrusionOk="0">
                <a:moveTo>
                  <a:pt x="20" y="81"/>
                </a:moveTo>
                <a:cubicBezTo>
                  <a:pt x="17" y="77"/>
                  <a:pt x="14" y="73"/>
                  <a:pt x="12" y="69"/>
                </a:cubicBezTo>
                <a:cubicBezTo>
                  <a:pt x="6" y="59"/>
                  <a:pt x="0" y="49"/>
                  <a:pt x="2" y="38"/>
                </a:cubicBezTo>
                <a:cubicBezTo>
                  <a:pt x="4" y="24"/>
                  <a:pt x="18" y="15"/>
                  <a:pt x="29" y="10"/>
                </a:cubicBezTo>
                <a:cubicBezTo>
                  <a:pt x="38" y="5"/>
                  <a:pt x="50" y="0"/>
                  <a:pt x="62" y="0"/>
                </a:cubicBezTo>
                <a:cubicBezTo>
                  <a:pt x="62" y="0"/>
                  <a:pt x="62" y="0"/>
                  <a:pt x="62" y="0"/>
                </a:cubicBezTo>
                <a:cubicBezTo>
                  <a:pt x="72" y="0"/>
                  <a:pt x="82" y="4"/>
                  <a:pt x="89" y="12"/>
                </a:cubicBezTo>
                <a:cubicBezTo>
                  <a:pt x="99" y="23"/>
                  <a:pt x="104" y="42"/>
                  <a:pt x="101" y="58"/>
                </a:cubicBezTo>
                <a:cubicBezTo>
                  <a:pt x="99" y="73"/>
                  <a:pt x="90" y="87"/>
                  <a:pt x="78" y="94"/>
                </a:cubicBezTo>
                <a:cubicBezTo>
                  <a:pt x="65" y="102"/>
                  <a:pt x="48" y="102"/>
                  <a:pt x="36" y="95"/>
                </a:cubicBezTo>
                <a:cubicBezTo>
                  <a:pt x="30" y="92"/>
                  <a:pt x="25" y="87"/>
                  <a:pt x="20" y="81"/>
                </a:cubicBezTo>
                <a:close/>
                <a:moveTo>
                  <a:pt x="62" y="3"/>
                </a:moveTo>
                <a:cubicBezTo>
                  <a:pt x="50" y="3"/>
                  <a:pt x="39" y="8"/>
                  <a:pt x="30" y="12"/>
                </a:cubicBezTo>
                <a:cubicBezTo>
                  <a:pt x="14" y="20"/>
                  <a:pt x="6" y="29"/>
                  <a:pt x="5" y="39"/>
                </a:cubicBezTo>
                <a:cubicBezTo>
                  <a:pt x="3" y="49"/>
                  <a:pt x="9" y="58"/>
                  <a:pt x="14" y="67"/>
                </a:cubicBezTo>
                <a:cubicBezTo>
                  <a:pt x="21" y="77"/>
                  <a:pt x="28" y="87"/>
                  <a:pt x="37" y="93"/>
                </a:cubicBezTo>
                <a:cubicBezTo>
                  <a:pt x="49" y="99"/>
                  <a:pt x="64" y="99"/>
                  <a:pt x="76" y="91"/>
                </a:cubicBezTo>
                <a:cubicBezTo>
                  <a:pt x="88" y="85"/>
                  <a:pt x="96" y="72"/>
                  <a:pt x="98" y="58"/>
                </a:cubicBezTo>
                <a:cubicBezTo>
                  <a:pt x="100" y="42"/>
                  <a:pt x="96" y="25"/>
                  <a:pt x="86" y="14"/>
                </a:cubicBezTo>
                <a:cubicBezTo>
                  <a:pt x="80" y="7"/>
                  <a:pt x="71" y="3"/>
                  <a:pt x="62"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8749115" y="-11701"/>
            <a:ext cx="456796" cy="436501"/>
          </a:xfrm>
          <a:custGeom>
            <a:avLst/>
            <a:gdLst/>
            <a:ahLst/>
            <a:cxnLst/>
            <a:rect l="l" t="t" r="r" b="b"/>
            <a:pathLst>
              <a:path w="79" h="76" extrusionOk="0">
                <a:moveTo>
                  <a:pt x="14" y="59"/>
                </a:moveTo>
                <a:cubicBezTo>
                  <a:pt x="10" y="55"/>
                  <a:pt x="8" y="49"/>
                  <a:pt x="5" y="44"/>
                </a:cubicBezTo>
                <a:cubicBezTo>
                  <a:pt x="3" y="40"/>
                  <a:pt x="0" y="34"/>
                  <a:pt x="1" y="28"/>
                </a:cubicBezTo>
                <a:cubicBezTo>
                  <a:pt x="2" y="20"/>
                  <a:pt x="10" y="15"/>
                  <a:pt x="17" y="11"/>
                </a:cubicBezTo>
                <a:cubicBezTo>
                  <a:pt x="24" y="7"/>
                  <a:pt x="32" y="3"/>
                  <a:pt x="40" y="1"/>
                </a:cubicBezTo>
                <a:cubicBezTo>
                  <a:pt x="40" y="1"/>
                  <a:pt x="40" y="1"/>
                  <a:pt x="40" y="1"/>
                </a:cubicBezTo>
                <a:cubicBezTo>
                  <a:pt x="49" y="0"/>
                  <a:pt x="58" y="3"/>
                  <a:pt x="65" y="10"/>
                </a:cubicBezTo>
                <a:cubicBezTo>
                  <a:pt x="73" y="19"/>
                  <a:pt x="79" y="32"/>
                  <a:pt x="77" y="43"/>
                </a:cubicBezTo>
                <a:cubicBezTo>
                  <a:pt x="76" y="56"/>
                  <a:pt x="67" y="67"/>
                  <a:pt x="55" y="72"/>
                </a:cubicBezTo>
                <a:cubicBezTo>
                  <a:pt x="44" y="76"/>
                  <a:pt x="30" y="74"/>
                  <a:pt x="20" y="66"/>
                </a:cubicBezTo>
                <a:cubicBezTo>
                  <a:pt x="18" y="64"/>
                  <a:pt x="16" y="62"/>
                  <a:pt x="14" y="59"/>
                </a:cubicBezTo>
                <a:close/>
                <a:moveTo>
                  <a:pt x="41" y="5"/>
                </a:moveTo>
                <a:cubicBezTo>
                  <a:pt x="33" y="6"/>
                  <a:pt x="26" y="10"/>
                  <a:pt x="18" y="14"/>
                </a:cubicBezTo>
                <a:cubicBezTo>
                  <a:pt x="12" y="17"/>
                  <a:pt x="5" y="21"/>
                  <a:pt x="4" y="28"/>
                </a:cubicBezTo>
                <a:cubicBezTo>
                  <a:pt x="3" y="33"/>
                  <a:pt x="5" y="38"/>
                  <a:pt x="8" y="43"/>
                </a:cubicBezTo>
                <a:cubicBezTo>
                  <a:pt x="12" y="50"/>
                  <a:pt x="16" y="58"/>
                  <a:pt x="22" y="63"/>
                </a:cubicBezTo>
                <a:cubicBezTo>
                  <a:pt x="31" y="71"/>
                  <a:pt x="44" y="73"/>
                  <a:pt x="54" y="69"/>
                </a:cubicBezTo>
                <a:cubicBezTo>
                  <a:pt x="65" y="65"/>
                  <a:pt x="73" y="54"/>
                  <a:pt x="74" y="43"/>
                </a:cubicBezTo>
                <a:cubicBezTo>
                  <a:pt x="75" y="33"/>
                  <a:pt x="71" y="21"/>
                  <a:pt x="62" y="13"/>
                </a:cubicBezTo>
                <a:cubicBezTo>
                  <a:pt x="56" y="6"/>
                  <a:pt x="48" y="3"/>
                  <a:pt x="41"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8830322" y="79656"/>
            <a:ext cx="304529" cy="284231"/>
          </a:xfrm>
          <a:custGeom>
            <a:avLst/>
            <a:gdLst/>
            <a:ahLst/>
            <a:cxnLst/>
            <a:rect l="l" t="t" r="r" b="b"/>
            <a:pathLst>
              <a:path w="53" h="50" extrusionOk="0">
                <a:moveTo>
                  <a:pt x="6" y="34"/>
                </a:moveTo>
                <a:cubicBezTo>
                  <a:pt x="5" y="32"/>
                  <a:pt x="3" y="30"/>
                  <a:pt x="3" y="28"/>
                </a:cubicBezTo>
                <a:cubicBezTo>
                  <a:pt x="0" y="22"/>
                  <a:pt x="1" y="16"/>
                  <a:pt x="4" y="11"/>
                </a:cubicBezTo>
                <a:cubicBezTo>
                  <a:pt x="8" y="6"/>
                  <a:pt x="14" y="4"/>
                  <a:pt x="19" y="2"/>
                </a:cubicBezTo>
                <a:cubicBezTo>
                  <a:pt x="19" y="2"/>
                  <a:pt x="19" y="2"/>
                  <a:pt x="19" y="2"/>
                </a:cubicBezTo>
                <a:cubicBezTo>
                  <a:pt x="28" y="0"/>
                  <a:pt x="35" y="0"/>
                  <a:pt x="41" y="4"/>
                </a:cubicBezTo>
                <a:cubicBezTo>
                  <a:pt x="47" y="7"/>
                  <a:pt x="51" y="15"/>
                  <a:pt x="52" y="25"/>
                </a:cubicBezTo>
                <a:cubicBezTo>
                  <a:pt x="53" y="33"/>
                  <a:pt x="50" y="42"/>
                  <a:pt x="44" y="46"/>
                </a:cubicBezTo>
                <a:cubicBezTo>
                  <a:pt x="40" y="49"/>
                  <a:pt x="34" y="50"/>
                  <a:pt x="28" y="49"/>
                </a:cubicBezTo>
                <a:cubicBezTo>
                  <a:pt x="23" y="48"/>
                  <a:pt x="19" y="45"/>
                  <a:pt x="14" y="41"/>
                </a:cubicBezTo>
                <a:cubicBezTo>
                  <a:pt x="10" y="39"/>
                  <a:pt x="8" y="37"/>
                  <a:pt x="6" y="34"/>
                </a:cubicBezTo>
                <a:close/>
                <a:moveTo>
                  <a:pt x="20" y="5"/>
                </a:moveTo>
                <a:cubicBezTo>
                  <a:pt x="14" y="7"/>
                  <a:pt x="9" y="9"/>
                  <a:pt x="6" y="13"/>
                </a:cubicBezTo>
                <a:cubicBezTo>
                  <a:pt x="4" y="17"/>
                  <a:pt x="3" y="22"/>
                  <a:pt x="6" y="27"/>
                </a:cubicBezTo>
                <a:cubicBezTo>
                  <a:pt x="7" y="31"/>
                  <a:pt x="11" y="35"/>
                  <a:pt x="15" y="39"/>
                </a:cubicBezTo>
                <a:cubicBezTo>
                  <a:pt x="20" y="42"/>
                  <a:pt x="24" y="45"/>
                  <a:pt x="29" y="46"/>
                </a:cubicBezTo>
                <a:cubicBezTo>
                  <a:pt x="34" y="47"/>
                  <a:pt x="39" y="46"/>
                  <a:pt x="42" y="43"/>
                </a:cubicBezTo>
                <a:cubicBezTo>
                  <a:pt x="47" y="40"/>
                  <a:pt x="50" y="33"/>
                  <a:pt x="49" y="25"/>
                </a:cubicBezTo>
                <a:cubicBezTo>
                  <a:pt x="48" y="16"/>
                  <a:pt x="44" y="9"/>
                  <a:pt x="39" y="6"/>
                </a:cubicBezTo>
                <a:cubicBezTo>
                  <a:pt x="34" y="3"/>
                  <a:pt x="28" y="3"/>
                  <a:pt x="20"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8870926" y="120260"/>
            <a:ext cx="213173" cy="182720"/>
          </a:xfrm>
          <a:custGeom>
            <a:avLst/>
            <a:gdLst/>
            <a:ahLst/>
            <a:cxnLst/>
            <a:rect l="l" t="t" r="r" b="b"/>
            <a:pathLst>
              <a:path w="36" h="33" extrusionOk="0">
                <a:moveTo>
                  <a:pt x="5" y="25"/>
                </a:moveTo>
                <a:cubicBezTo>
                  <a:pt x="3" y="23"/>
                  <a:pt x="2" y="21"/>
                  <a:pt x="2" y="18"/>
                </a:cubicBezTo>
                <a:cubicBezTo>
                  <a:pt x="2" y="18"/>
                  <a:pt x="2" y="18"/>
                  <a:pt x="2" y="18"/>
                </a:cubicBezTo>
                <a:cubicBezTo>
                  <a:pt x="0" y="12"/>
                  <a:pt x="3" y="6"/>
                  <a:pt x="8" y="4"/>
                </a:cubicBezTo>
                <a:cubicBezTo>
                  <a:pt x="15" y="0"/>
                  <a:pt x="26" y="3"/>
                  <a:pt x="31" y="9"/>
                </a:cubicBezTo>
                <a:cubicBezTo>
                  <a:pt x="36" y="14"/>
                  <a:pt x="36" y="19"/>
                  <a:pt x="31" y="24"/>
                </a:cubicBezTo>
                <a:cubicBezTo>
                  <a:pt x="26" y="30"/>
                  <a:pt x="15" y="33"/>
                  <a:pt x="8" y="28"/>
                </a:cubicBezTo>
                <a:cubicBezTo>
                  <a:pt x="7" y="27"/>
                  <a:pt x="5" y="26"/>
                  <a:pt x="5" y="25"/>
                </a:cubicBezTo>
                <a:close/>
                <a:moveTo>
                  <a:pt x="30" y="12"/>
                </a:moveTo>
                <a:cubicBezTo>
                  <a:pt x="29" y="12"/>
                  <a:pt x="29" y="11"/>
                  <a:pt x="29" y="11"/>
                </a:cubicBezTo>
                <a:cubicBezTo>
                  <a:pt x="24" y="6"/>
                  <a:pt x="15" y="4"/>
                  <a:pt x="9" y="7"/>
                </a:cubicBezTo>
                <a:cubicBezTo>
                  <a:pt x="5" y="9"/>
                  <a:pt x="4" y="12"/>
                  <a:pt x="5" y="18"/>
                </a:cubicBezTo>
                <a:cubicBezTo>
                  <a:pt x="5" y="18"/>
                  <a:pt x="5" y="18"/>
                  <a:pt x="5" y="18"/>
                </a:cubicBezTo>
                <a:cubicBezTo>
                  <a:pt x="5" y="21"/>
                  <a:pt x="7" y="24"/>
                  <a:pt x="10" y="26"/>
                </a:cubicBezTo>
                <a:cubicBezTo>
                  <a:pt x="16" y="30"/>
                  <a:pt x="25" y="27"/>
                  <a:pt x="29" y="22"/>
                </a:cubicBezTo>
                <a:cubicBezTo>
                  <a:pt x="31" y="20"/>
                  <a:pt x="33" y="16"/>
                  <a:pt x="30"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7" name="Google Shape;127;p4"/>
          <p:cNvGrpSpPr/>
          <p:nvPr/>
        </p:nvGrpSpPr>
        <p:grpSpPr>
          <a:xfrm>
            <a:off x="7338136" y="3459978"/>
            <a:ext cx="2639247" cy="2253546"/>
            <a:chOff x="7338136" y="3459978"/>
            <a:chExt cx="2639247" cy="2253546"/>
          </a:xfrm>
        </p:grpSpPr>
        <p:sp>
          <p:nvSpPr>
            <p:cNvPr id="128" name="Google Shape;128;p4"/>
            <p:cNvSpPr/>
            <p:nvPr/>
          </p:nvSpPr>
          <p:spPr>
            <a:xfrm>
              <a:off x="7338136" y="3459978"/>
              <a:ext cx="2639247" cy="2253545"/>
            </a:xfrm>
            <a:custGeom>
              <a:avLst/>
              <a:gdLst/>
              <a:ahLst/>
              <a:cxnLst/>
              <a:rect l="l" t="t" r="r" b="b"/>
              <a:pathLst>
                <a:path w="459" h="393" extrusionOk="0">
                  <a:moveTo>
                    <a:pt x="43" y="234"/>
                  </a:moveTo>
                  <a:cubicBezTo>
                    <a:pt x="62" y="228"/>
                    <a:pt x="82" y="226"/>
                    <a:pt x="100" y="217"/>
                  </a:cubicBezTo>
                  <a:cubicBezTo>
                    <a:pt x="130" y="202"/>
                    <a:pt x="145" y="169"/>
                    <a:pt x="156" y="137"/>
                  </a:cubicBezTo>
                  <a:cubicBezTo>
                    <a:pt x="167" y="106"/>
                    <a:pt x="176" y="72"/>
                    <a:pt x="198" y="47"/>
                  </a:cubicBezTo>
                  <a:cubicBezTo>
                    <a:pt x="217" y="25"/>
                    <a:pt x="245" y="13"/>
                    <a:pt x="274" y="6"/>
                  </a:cubicBezTo>
                  <a:cubicBezTo>
                    <a:pt x="303" y="0"/>
                    <a:pt x="368" y="24"/>
                    <a:pt x="386" y="48"/>
                  </a:cubicBezTo>
                  <a:cubicBezTo>
                    <a:pt x="459" y="143"/>
                    <a:pt x="365" y="229"/>
                    <a:pt x="287" y="320"/>
                  </a:cubicBezTo>
                  <a:cubicBezTo>
                    <a:pt x="225" y="393"/>
                    <a:pt x="162" y="364"/>
                    <a:pt x="130" y="347"/>
                  </a:cubicBezTo>
                  <a:cubicBezTo>
                    <a:pt x="96" y="328"/>
                    <a:pt x="61" y="307"/>
                    <a:pt x="27" y="287"/>
                  </a:cubicBezTo>
                  <a:cubicBezTo>
                    <a:pt x="16" y="281"/>
                    <a:pt x="0" y="275"/>
                    <a:pt x="6" y="259"/>
                  </a:cubicBezTo>
                  <a:cubicBezTo>
                    <a:pt x="11" y="246"/>
                    <a:pt x="30" y="238"/>
                    <a:pt x="43" y="2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8180661" y="4048743"/>
              <a:ext cx="1654608" cy="1664782"/>
            </a:xfrm>
            <a:custGeom>
              <a:avLst/>
              <a:gdLst/>
              <a:ahLst/>
              <a:cxnLst/>
              <a:rect l="l" t="t" r="r" b="b"/>
              <a:pathLst>
                <a:path w="288" h="289" extrusionOk="0">
                  <a:moveTo>
                    <a:pt x="62" y="251"/>
                  </a:moveTo>
                  <a:cubicBezTo>
                    <a:pt x="53" y="240"/>
                    <a:pt x="46" y="228"/>
                    <a:pt x="40" y="215"/>
                  </a:cubicBezTo>
                  <a:cubicBezTo>
                    <a:pt x="20" y="177"/>
                    <a:pt x="0" y="132"/>
                    <a:pt x="11" y="89"/>
                  </a:cubicBezTo>
                  <a:cubicBezTo>
                    <a:pt x="21" y="50"/>
                    <a:pt x="58" y="18"/>
                    <a:pt x="102" y="9"/>
                  </a:cubicBezTo>
                  <a:cubicBezTo>
                    <a:pt x="102" y="9"/>
                    <a:pt x="102" y="9"/>
                    <a:pt x="102" y="9"/>
                  </a:cubicBezTo>
                  <a:cubicBezTo>
                    <a:pt x="143" y="0"/>
                    <a:pt x="199" y="8"/>
                    <a:pt x="233" y="26"/>
                  </a:cubicBezTo>
                  <a:cubicBezTo>
                    <a:pt x="270" y="47"/>
                    <a:pt x="287" y="113"/>
                    <a:pt x="287" y="154"/>
                  </a:cubicBezTo>
                  <a:cubicBezTo>
                    <a:pt x="288" y="192"/>
                    <a:pt x="275" y="225"/>
                    <a:pt x="253" y="244"/>
                  </a:cubicBezTo>
                  <a:cubicBezTo>
                    <a:pt x="231" y="263"/>
                    <a:pt x="203" y="270"/>
                    <a:pt x="178" y="276"/>
                  </a:cubicBezTo>
                  <a:cubicBezTo>
                    <a:pt x="148" y="284"/>
                    <a:pt x="119" y="289"/>
                    <a:pt x="93" y="278"/>
                  </a:cubicBezTo>
                  <a:cubicBezTo>
                    <a:pt x="80" y="272"/>
                    <a:pt x="70" y="262"/>
                    <a:pt x="62" y="251"/>
                  </a:cubicBezTo>
                  <a:close/>
                  <a:moveTo>
                    <a:pt x="103" y="12"/>
                  </a:moveTo>
                  <a:cubicBezTo>
                    <a:pt x="60" y="21"/>
                    <a:pt x="24" y="53"/>
                    <a:pt x="15" y="90"/>
                  </a:cubicBezTo>
                  <a:cubicBezTo>
                    <a:pt x="4" y="132"/>
                    <a:pt x="24" y="176"/>
                    <a:pt x="43" y="214"/>
                  </a:cubicBezTo>
                  <a:cubicBezTo>
                    <a:pt x="56" y="238"/>
                    <a:pt x="71" y="263"/>
                    <a:pt x="95" y="274"/>
                  </a:cubicBezTo>
                  <a:cubicBezTo>
                    <a:pt x="119" y="285"/>
                    <a:pt x="147" y="280"/>
                    <a:pt x="177" y="273"/>
                  </a:cubicBezTo>
                  <a:cubicBezTo>
                    <a:pt x="202" y="266"/>
                    <a:pt x="230" y="260"/>
                    <a:pt x="250" y="242"/>
                  </a:cubicBezTo>
                  <a:cubicBezTo>
                    <a:pt x="272" y="223"/>
                    <a:pt x="284" y="191"/>
                    <a:pt x="284" y="154"/>
                  </a:cubicBezTo>
                  <a:cubicBezTo>
                    <a:pt x="283" y="114"/>
                    <a:pt x="267" y="50"/>
                    <a:pt x="231" y="30"/>
                  </a:cubicBezTo>
                  <a:cubicBezTo>
                    <a:pt x="198" y="11"/>
                    <a:pt x="143" y="4"/>
                    <a:pt x="103" y="1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8343077" y="4160402"/>
              <a:ext cx="1370382" cy="1411009"/>
            </a:xfrm>
            <a:custGeom>
              <a:avLst/>
              <a:gdLst/>
              <a:ahLst/>
              <a:cxnLst/>
              <a:rect l="l" t="t" r="r" b="b"/>
              <a:pathLst>
                <a:path w="238" h="246" extrusionOk="0">
                  <a:moveTo>
                    <a:pt x="34" y="189"/>
                  </a:moveTo>
                  <a:cubicBezTo>
                    <a:pt x="16" y="167"/>
                    <a:pt x="6" y="144"/>
                    <a:pt x="4" y="121"/>
                  </a:cubicBezTo>
                  <a:cubicBezTo>
                    <a:pt x="0" y="90"/>
                    <a:pt x="12" y="59"/>
                    <a:pt x="34" y="36"/>
                  </a:cubicBezTo>
                  <a:cubicBezTo>
                    <a:pt x="55" y="14"/>
                    <a:pt x="85" y="1"/>
                    <a:pt x="117" y="1"/>
                  </a:cubicBezTo>
                  <a:cubicBezTo>
                    <a:pt x="117" y="1"/>
                    <a:pt x="117" y="1"/>
                    <a:pt x="117" y="1"/>
                  </a:cubicBezTo>
                  <a:cubicBezTo>
                    <a:pt x="132" y="0"/>
                    <a:pt x="147" y="3"/>
                    <a:pt x="161" y="8"/>
                  </a:cubicBezTo>
                  <a:cubicBezTo>
                    <a:pt x="190" y="18"/>
                    <a:pt x="209" y="32"/>
                    <a:pt x="219" y="51"/>
                  </a:cubicBezTo>
                  <a:cubicBezTo>
                    <a:pt x="232" y="77"/>
                    <a:pt x="238" y="105"/>
                    <a:pt x="236" y="132"/>
                  </a:cubicBezTo>
                  <a:cubicBezTo>
                    <a:pt x="232" y="169"/>
                    <a:pt x="213" y="202"/>
                    <a:pt x="184" y="222"/>
                  </a:cubicBezTo>
                  <a:cubicBezTo>
                    <a:pt x="154" y="243"/>
                    <a:pt x="114" y="246"/>
                    <a:pt x="82" y="231"/>
                  </a:cubicBezTo>
                  <a:cubicBezTo>
                    <a:pt x="66" y="223"/>
                    <a:pt x="50" y="211"/>
                    <a:pt x="36" y="192"/>
                  </a:cubicBezTo>
                  <a:cubicBezTo>
                    <a:pt x="35" y="191"/>
                    <a:pt x="34" y="190"/>
                    <a:pt x="34" y="189"/>
                  </a:cubicBezTo>
                  <a:close/>
                  <a:moveTo>
                    <a:pt x="117" y="4"/>
                  </a:moveTo>
                  <a:cubicBezTo>
                    <a:pt x="86" y="5"/>
                    <a:pt x="57" y="17"/>
                    <a:pt x="36" y="39"/>
                  </a:cubicBezTo>
                  <a:cubicBezTo>
                    <a:pt x="15" y="60"/>
                    <a:pt x="4" y="91"/>
                    <a:pt x="7" y="121"/>
                  </a:cubicBezTo>
                  <a:cubicBezTo>
                    <a:pt x="10" y="143"/>
                    <a:pt x="20" y="167"/>
                    <a:pt x="39" y="190"/>
                  </a:cubicBezTo>
                  <a:cubicBezTo>
                    <a:pt x="53" y="208"/>
                    <a:pt x="68" y="220"/>
                    <a:pt x="84" y="228"/>
                  </a:cubicBezTo>
                  <a:cubicBezTo>
                    <a:pt x="114" y="242"/>
                    <a:pt x="153" y="239"/>
                    <a:pt x="182" y="219"/>
                  </a:cubicBezTo>
                  <a:cubicBezTo>
                    <a:pt x="210" y="200"/>
                    <a:pt x="229" y="167"/>
                    <a:pt x="232" y="131"/>
                  </a:cubicBezTo>
                  <a:cubicBezTo>
                    <a:pt x="234" y="105"/>
                    <a:pt x="229" y="78"/>
                    <a:pt x="216" y="53"/>
                  </a:cubicBezTo>
                  <a:cubicBezTo>
                    <a:pt x="206" y="35"/>
                    <a:pt x="188" y="21"/>
                    <a:pt x="160" y="11"/>
                  </a:cubicBezTo>
                  <a:cubicBezTo>
                    <a:pt x="146" y="6"/>
                    <a:pt x="131" y="4"/>
                    <a:pt x="117" y="4"/>
                  </a:cubicBezTo>
                  <a:close/>
                  <a:moveTo>
                    <a:pt x="117" y="2"/>
                  </a:moveTo>
                  <a:cubicBezTo>
                    <a:pt x="117" y="2"/>
                    <a:pt x="117" y="2"/>
                    <a:pt x="117"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8485190" y="4282216"/>
              <a:ext cx="1106457" cy="1177529"/>
            </a:xfrm>
            <a:custGeom>
              <a:avLst/>
              <a:gdLst/>
              <a:ahLst/>
              <a:cxnLst/>
              <a:rect l="l" t="t" r="r" b="b"/>
              <a:pathLst>
                <a:path w="192" h="206" extrusionOk="0">
                  <a:moveTo>
                    <a:pt x="22" y="172"/>
                  </a:moveTo>
                  <a:cubicBezTo>
                    <a:pt x="20" y="168"/>
                    <a:pt x="18" y="165"/>
                    <a:pt x="16" y="161"/>
                  </a:cubicBezTo>
                  <a:cubicBezTo>
                    <a:pt x="7" y="146"/>
                    <a:pt x="2" y="127"/>
                    <a:pt x="1" y="105"/>
                  </a:cubicBezTo>
                  <a:cubicBezTo>
                    <a:pt x="0" y="88"/>
                    <a:pt x="2" y="62"/>
                    <a:pt x="17" y="41"/>
                  </a:cubicBezTo>
                  <a:cubicBezTo>
                    <a:pt x="31" y="20"/>
                    <a:pt x="55" y="6"/>
                    <a:pt x="82" y="2"/>
                  </a:cubicBezTo>
                  <a:cubicBezTo>
                    <a:pt x="82" y="2"/>
                    <a:pt x="82" y="2"/>
                    <a:pt x="82" y="2"/>
                  </a:cubicBezTo>
                  <a:cubicBezTo>
                    <a:pt x="97" y="0"/>
                    <a:pt x="114" y="1"/>
                    <a:pt x="131" y="5"/>
                  </a:cubicBezTo>
                  <a:cubicBezTo>
                    <a:pt x="133" y="5"/>
                    <a:pt x="134" y="5"/>
                    <a:pt x="136" y="6"/>
                  </a:cubicBezTo>
                  <a:cubicBezTo>
                    <a:pt x="147" y="8"/>
                    <a:pt x="159" y="10"/>
                    <a:pt x="165" y="19"/>
                  </a:cubicBezTo>
                  <a:cubicBezTo>
                    <a:pt x="172" y="29"/>
                    <a:pt x="178" y="42"/>
                    <a:pt x="183" y="57"/>
                  </a:cubicBezTo>
                  <a:cubicBezTo>
                    <a:pt x="191" y="83"/>
                    <a:pt x="192" y="111"/>
                    <a:pt x="186" y="137"/>
                  </a:cubicBezTo>
                  <a:cubicBezTo>
                    <a:pt x="182" y="156"/>
                    <a:pt x="175" y="170"/>
                    <a:pt x="165" y="179"/>
                  </a:cubicBezTo>
                  <a:cubicBezTo>
                    <a:pt x="151" y="193"/>
                    <a:pt x="131" y="198"/>
                    <a:pt x="115" y="201"/>
                  </a:cubicBezTo>
                  <a:cubicBezTo>
                    <a:pt x="100" y="203"/>
                    <a:pt x="79" y="206"/>
                    <a:pt x="60" y="199"/>
                  </a:cubicBezTo>
                  <a:cubicBezTo>
                    <a:pt x="45" y="194"/>
                    <a:pt x="32" y="184"/>
                    <a:pt x="22" y="172"/>
                  </a:cubicBezTo>
                  <a:close/>
                  <a:moveTo>
                    <a:pt x="83" y="6"/>
                  </a:moveTo>
                  <a:cubicBezTo>
                    <a:pt x="56" y="10"/>
                    <a:pt x="33" y="23"/>
                    <a:pt x="20" y="43"/>
                  </a:cubicBezTo>
                  <a:cubicBezTo>
                    <a:pt x="6" y="63"/>
                    <a:pt x="4" y="88"/>
                    <a:pt x="5" y="105"/>
                  </a:cubicBezTo>
                  <a:cubicBezTo>
                    <a:pt x="5" y="126"/>
                    <a:pt x="10" y="144"/>
                    <a:pt x="19" y="160"/>
                  </a:cubicBezTo>
                  <a:cubicBezTo>
                    <a:pt x="29" y="177"/>
                    <a:pt x="44" y="190"/>
                    <a:pt x="61" y="196"/>
                  </a:cubicBezTo>
                  <a:cubicBezTo>
                    <a:pt x="75" y="200"/>
                    <a:pt x="92" y="201"/>
                    <a:pt x="114" y="197"/>
                  </a:cubicBezTo>
                  <a:cubicBezTo>
                    <a:pt x="129" y="194"/>
                    <a:pt x="149" y="190"/>
                    <a:pt x="163" y="177"/>
                  </a:cubicBezTo>
                  <a:cubicBezTo>
                    <a:pt x="172" y="167"/>
                    <a:pt x="179" y="154"/>
                    <a:pt x="183" y="136"/>
                  </a:cubicBezTo>
                  <a:cubicBezTo>
                    <a:pt x="189" y="111"/>
                    <a:pt x="187" y="84"/>
                    <a:pt x="179" y="58"/>
                  </a:cubicBezTo>
                  <a:cubicBezTo>
                    <a:pt x="175" y="43"/>
                    <a:pt x="169" y="31"/>
                    <a:pt x="162" y="21"/>
                  </a:cubicBezTo>
                  <a:cubicBezTo>
                    <a:pt x="156" y="13"/>
                    <a:pt x="145" y="11"/>
                    <a:pt x="135" y="9"/>
                  </a:cubicBezTo>
                  <a:cubicBezTo>
                    <a:pt x="134" y="9"/>
                    <a:pt x="132" y="9"/>
                    <a:pt x="130" y="8"/>
                  </a:cubicBezTo>
                  <a:cubicBezTo>
                    <a:pt x="114" y="5"/>
                    <a:pt x="98" y="4"/>
                    <a:pt x="83" y="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8607001" y="4414182"/>
              <a:ext cx="893283" cy="933903"/>
            </a:xfrm>
            <a:custGeom>
              <a:avLst/>
              <a:gdLst/>
              <a:ahLst/>
              <a:cxnLst/>
              <a:rect l="l" t="t" r="r" b="b"/>
              <a:pathLst>
                <a:path w="156" h="164" extrusionOk="0">
                  <a:moveTo>
                    <a:pt x="22" y="126"/>
                  </a:moveTo>
                  <a:cubicBezTo>
                    <a:pt x="15" y="116"/>
                    <a:pt x="9" y="105"/>
                    <a:pt x="5" y="93"/>
                  </a:cubicBezTo>
                  <a:cubicBezTo>
                    <a:pt x="1" y="78"/>
                    <a:pt x="0" y="65"/>
                    <a:pt x="4" y="54"/>
                  </a:cubicBezTo>
                  <a:cubicBezTo>
                    <a:pt x="7" y="45"/>
                    <a:pt x="14" y="35"/>
                    <a:pt x="25" y="27"/>
                  </a:cubicBezTo>
                  <a:cubicBezTo>
                    <a:pt x="25" y="27"/>
                    <a:pt x="25" y="27"/>
                    <a:pt x="25" y="27"/>
                  </a:cubicBezTo>
                  <a:cubicBezTo>
                    <a:pt x="38" y="17"/>
                    <a:pt x="52" y="10"/>
                    <a:pt x="68" y="5"/>
                  </a:cubicBezTo>
                  <a:cubicBezTo>
                    <a:pt x="82" y="1"/>
                    <a:pt x="96" y="0"/>
                    <a:pt x="110" y="1"/>
                  </a:cubicBezTo>
                  <a:cubicBezTo>
                    <a:pt x="121" y="2"/>
                    <a:pt x="126" y="10"/>
                    <a:pt x="132" y="18"/>
                  </a:cubicBezTo>
                  <a:cubicBezTo>
                    <a:pt x="134" y="21"/>
                    <a:pt x="134" y="21"/>
                    <a:pt x="134" y="21"/>
                  </a:cubicBezTo>
                  <a:cubicBezTo>
                    <a:pt x="150" y="43"/>
                    <a:pt x="156" y="72"/>
                    <a:pt x="152" y="99"/>
                  </a:cubicBezTo>
                  <a:cubicBezTo>
                    <a:pt x="150" y="110"/>
                    <a:pt x="145" y="127"/>
                    <a:pt x="132" y="140"/>
                  </a:cubicBezTo>
                  <a:cubicBezTo>
                    <a:pt x="114" y="159"/>
                    <a:pt x="83" y="164"/>
                    <a:pt x="56" y="153"/>
                  </a:cubicBezTo>
                  <a:cubicBezTo>
                    <a:pt x="43" y="147"/>
                    <a:pt x="32" y="138"/>
                    <a:pt x="22" y="126"/>
                  </a:cubicBezTo>
                  <a:close/>
                  <a:moveTo>
                    <a:pt x="125" y="15"/>
                  </a:moveTo>
                  <a:cubicBezTo>
                    <a:pt x="121" y="9"/>
                    <a:pt x="117" y="6"/>
                    <a:pt x="109" y="5"/>
                  </a:cubicBezTo>
                  <a:cubicBezTo>
                    <a:pt x="96" y="4"/>
                    <a:pt x="82" y="5"/>
                    <a:pt x="69" y="9"/>
                  </a:cubicBezTo>
                  <a:cubicBezTo>
                    <a:pt x="54" y="13"/>
                    <a:pt x="40" y="20"/>
                    <a:pt x="28" y="30"/>
                  </a:cubicBezTo>
                  <a:cubicBezTo>
                    <a:pt x="28" y="30"/>
                    <a:pt x="28" y="30"/>
                    <a:pt x="28" y="30"/>
                  </a:cubicBezTo>
                  <a:cubicBezTo>
                    <a:pt x="17" y="38"/>
                    <a:pt x="10" y="46"/>
                    <a:pt x="7" y="56"/>
                  </a:cubicBezTo>
                  <a:cubicBezTo>
                    <a:pt x="4" y="66"/>
                    <a:pt x="5" y="78"/>
                    <a:pt x="9" y="92"/>
                  </a:cubicBezTo>
                  <a:cubicBezTo>
                    <a:pt x="17" y="118"/>
                    <a:pt x="35" y="140"/>
                    <a:pt x="58" y="149"/>
                  </a:cubicBezTo>
                  <a:cubicBezTo>
                    <a:pt x="83" y="160"/>
                    <a:pt x="112" y="155"/>
                    <a:pt x="130" y="138"/>
                  </a:cubicBezTo>
                  <a:cubicBezTo>
                    <a:pt x="142" y="125"/>
                    <a:pt x="146" y="109"/>
                    <a:pt x="148" y="98"/>
                  </a:cubicBezTo>
                  <a:cubicBezTo>
                    <a:pt x="152" y="72"/>
                    <a:pt x="146" y="45"/>
                    <a:pt x="131" y="23"/>
                  </a:cubicBezTo>
                  <a:cubicBezTo>
                    <a:pt x="129" y="20"/>
                    <a:pt x="129" y="20"/>
                    <a:pt x="129" y="20"/>
                  </a:cubicBezTo>
                  <a:cubicBezTo>
                    <a:pt x="128" y="18"/>
                    <a:pt x="126" y="16"/>
                    <a:pt x="125" y="1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8698364" y="4505540"/>
              <a:ext cx="720722" cy="710577"/>
            </a:xfrm>
            <a:custGeom>
              <a:avLst/>
              <a:gdLst/>
              <a:ahLst/>
              <a:cxnLst/>
              <a:rect l="l" t="t" r="r" b="b"/>
              <a:pathLst>
                <a:path w="125" h="123" extrusionOk="0">
                  <a:moveTo>
                    <a:pt x="24" y="97"/>
                  </a:moveTo>
                  <a:cubicBezTo>
                    <a:pt x="21" y="93"/>
                    <a:pt x="18" y="88"/>
                    <a:pt x="14" y="83"/>
                  </a:cubicBezTo>
                  <a:cubicBezTo>
                    <a:pt x="7" y="72"/>
                    <a:pt x="0" y="59"/>
                    <a:pt x="2" y="46"/>
                  </a:cubicBezTo>
                  <a:cubicBezTo>
                    <a:pt x="5" y="29"/>
                    <a:pt x="22" y="18"/>
                    <a:pt x="35" y="12"/>
                  </a:cubicBezTo>
                  <a:cubicBezTo>
                    <a:pt x="46" y="6"/>
                    <a:pt x="60" y="0"/>
                    <a:pt x="74" y="0"/>
                  </a:cubicBezTo>
                  <a:cubicBezTo>
                    <a:pt x="74" y="0"/>
                    <a:pt x="74" y="0"/>
                    <a:pt x="74" y="0"/>
                  </a:cubicBezTo>
                  <a:cubicBezTo>
                    <a:pt x="87" y="0"/>
                    <a:pt x="99" y="5"/>
                    <a:pt x="107" y="15"/>
                  </a:cubicBezTo>
                  <a:cubicBezTo>
                    <a:pt x="119" y="28"/>
                    <a:pt x="125" y="50"/>
                    <a:pt x="122" y="71"/>
                  </a:cubicBezTo>
                  <a:cubicBezTo>
                    <a:pt x="119" y="89"/>
                    <a:pt x="109" y="105"/>
                    <a:pt x="94" y="114"/>
                  </a:cubicBezTo>
                  <a:cubicBezTo>
                    <a:pt x="79" y="123"/>
                    <a:pt x="59" y="123"/>
                    <a:pt x="43" y="115"/>
                  </a:cubicBezTo>
                  <a:cubicBezTo>
                    <a:pt x="36" y="111"/>
                    <a:pt x="30" y="104"/>
                    <a:pt x="24" y="97"/>
                  </a:cubicBezTo>
                  <a:close/>
                  <a:moveTo>
                    <a:pt x="74" y="4"/>
                  </a:moveTo>
                  <a:cubicBezTo>
                    <a:pt x="61" y="4"/>
                    <a:pt x="48" y="10"/>
                    <a:pt x="37" y="15"/>
                  </a:cubicBezTo>
                  <a:cubicBezTo>
                    <a:pt x="18" y="25"/>
                    <a:pt x="8" y="35"/>
                    <a:pt x="6" y="47"/>
                  </a:cubicBezTo>
                  <a:cubicBezTo>
                    <a:pt x="4" y="59"/>
                    <a:pt x="11" y="70"/>
                    <a:pt x="18" y="81"/>
                  </a:cubicBezTo>
                  <a:cubicBezTo>
                    <a:pt x="26" y="93"/>
                    <a:pt x="34" y="105"/>
                    <a:pt x="45" y="112"/>
                  </a:cubicBezTo>
                  <a:cubicBezTo>
                    <a:pt x="59" y="120"/>
                    <a:pt x="78" y="119"/>
                    <a:pt x="92" y="110"/>
                  </a:cubicBezTo>
                  <a:cubicBezTo>
                    <a:pt x="106" y="102"/>
                    <a:pt x="116" y="87"/>
                    <a:pt x="118" y="70"/>
                  </a:cubicBezTo>
                  <a:cubicBezTo>
                    <a:pt x="121" y="51"/>
                    <a:pt x="116" y="30"/>
                    <a:pt x="104" y="17"/>
                  </a:cubicBezTo>
                  <a:cubicBezTo>
                    <a:pt x="96" y="8"/>
                    <a:pt x="86" y="4"/>
                    <a:pt x="74"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8789719" y="4617205"/>
              <a:ext cx="548151" cy="527858"/>
            </a:xfrm>
            <a:custGeom>
              <a:avLst/>
              <a:gdLst/>
              <a:ahLst/>
              <a:cxnLst/>
              <a:rect l="l" t="t" r="r" b="b"/>
              <a:pathLst>
                <a:path w="94" h="91" extrusionOk="0">
                  <a:moveTo>
                    <a:pt x="17" y="71"/>
                  </a:moveTo>
                  <a:cubicBezTo>
                    <a:pt x="13" y="65"/>
                    <a:pt x="9" y="59"/>
                    <a:pt x="6" y="53"/>
                  </a:cubicBezTo>
                  <a:cubicBezTo>
                    <a:pt x="3" y="47"/>
                    <a:pt x="0" y="40"/>
                    <a:pt x="1" y="33"/>
                  </a:cubicBezTo>
                  <a:cubicBezTo>
                    <a:pt x="2" y="23"/>
                    <a:pt x="12" y="17"/>
                    <a:pt x="20" y="12"/>
                  </a:cubicBezTo>
                  <a:cubicBezTo>
                    <a:pt x="29" y="8"/>
                    <a:pt x="38" y="2"/>
                    <a:pt x="49" y="1"/>
                  </a:cubicBezTo>
                  <a:cubicBezTo>
                    <a:pt x="49" y="1"/>
                    <a:pt x="49" y="1"/>
                    <a:pt x="49" y="1"/>
                  </a:cubicBezTo>
                  <a:cubicBezTo>
                    <a:pt x="59" y="0"/>
                    <a:pt x="69" y="3"/>
                    <a:pt x="78" y="12"/>
                  </a:cubicBezTo>
                  <a:cubicBezTo>
                    <a:pt x="88" y="22"/>
                    <a:pt x="94" y="38"/>
                    <a:pt x="93" y="52"/>
                  </a:cubicBezTo>
                  <a:cubicBezTo>
                    <a:pt x="91" y="66"/>
                    <a:pt x="80" y="80"/>
                    <a:pt x="67" y="86"/>
                  </a:cubicBezTo>
                  <a:cubicBezTo>
                    <a:pt x="53" y="91"/>
                    <a:pt x="36" y="88"/>
                    <a:pt x="24" y="79"/>
                  </a:cubicBezTo>
                  <a:cubicBezTo>
                    <a:pt x="21" y="76"/>
                    <a:pt x="19" y="74"/>
                    <a:pt x="17" y="71"/>
                  </a:cubicBezTo>
                  <a:close/>
                  <a:moveTo>
                    <a:pt x="49" y="5"/>
                  </a:moveTo>
                  <a:cubicBezTo>
                    <a:pt x="39" y="6"/>
                    <a:pt x="31" y="11"/>
                    <a:pt x="22" y="16"/>
                  </a:cubicBezTo>
                  <a:cubicBezTo>
                    <a:pt x="14" y="20"/>
                    <a:pt x="6" y="25"/>
                    <a:pt x="5" y="33"/>
                  </a:cubicBezTo>
                  <a:cubicBezTo>
                    <a:pt x="4" y="39"/>
                    <a:pt x="6" y="45"/>
                    <a:pt x="9" y="51"/>
                  </a:cubicBezTo>
                  <a:cubicBezTo>
                    <a:pt x="14" y="59"/>
                    <a:pt x="19" y="69"/>
                    <a:pt x="27" y="76"/>
                  </a:cubicBezTo>
                  <a:cubicBezTo>
                    <a:pt x="37" y="84"/>
                    <a:pt x="53" y="87"/>
                    <a:pt x="65" y="82"/>
                  </a:cubicBezTo>
                  <a:cubicBezTo>
                    <a:pt x="78" y="77"/>
                    <a:pt x="87" y="65"/>
                    <a:pt x="89" y="51"/>
                  </a:cubicBezTo>
                  <a:cubicBezTo>
                    <a:pt x="91" y="39"/>
                    <a:pt x="85" y="24"/>
                    <a:pt x="75" y="14"/>
                  </a:cubicBezTo>
                  <a:cubicBezTo>
                    <a:pt x="67" y="7"/>
                    <a:pt x="58" y="3"/>
                    <a:pt x="49"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8881081" y="4718716"/>
              <a:ext cx="365434" cy="345137"/>
            </a:xfrm>
            <a:custGeom>
              <a:avLst/>
              <a:gdLst/>
              <a:ahLst/>
              <a:cxnLst/>
              <a:rect l="l" t="t" r="r" b="b"/>
              <a:pathLst>
                <a:path w="63" h="60" extrusionOk="0">
                  <a:moveTo>
                    <a:pt x="7" y="41"/>
                  </a:moveTo>
                  <a:cubicBezTo>
                    <a:pt x="5" y="39"/>
                    <a:pt x="4" y="37"/>
                    <a:pt x="3" y="34"/>
                  </a:cubicBezTo>
                  <a:cubicBezTo>
                    <a:pt x="0" y="27"/>
                    <a:pt x="0" y="19"/>
                    <a:pt x="4" y="14"/>
                  </a:cubicBezTo>
                  <a:cubicBezTo>
                    <a:pt x="9" y="7"/>
                    <a:pt x="17" y="5"/>
                    <a:pt x="23" y="3"/>
                  </a:cubicBezTo>
                  <a:cubicBezTo>
                    <a:pt x="23" y="3"/>
                    <a:pt x="23" y="3"/>
                    <a:pt x="23" y="3"/>
                  </a:cubicBezTo>
                  <a:cubicBezTo>
                    <a:pt x="33" y="0"/>
                    <a:pt x="42" y="0"/>
                    <a:pt x="49" y="5"/>
                  </a:cubicBezTo>
                  <a:cubicBezTo>
                    <a:pt x="56" y="9"/>
                    <a:pt x="60" y="18"/>
                    <a:pt x="62" y="30"/>
                  </a:cubicBezTo>
                  <a:cubicBezTo>
                    <a:pt x="63" y="41"/>
                    <a:pt x="60" y="50"/>
                    <a:pt x="53" y="55"/>
                  </a:cubicBezTo>
                  <a:cubicBezTo>
                    <a:pt x="47" y="59"/>
                    <a:pt x="40" y="60"/>
                    <a:pt x="33" y="59"/>
                  </a:cubicBezTo>
                  <a:cubicBezTo>
                    <a:pt x="28" y="58"/>
                    <a:pt x="22" y="55"/>
                    <a:pt x="16" y="50"/>
                  </a:cubicBezTo>
                  <a:cubicBezTo>
                    <a:pt x="12" y="47"/>
                    <a:pt x="9" y="44"/>
                    <a:pt x="7" y="41"/>
                  </a:cubicBezTo>
                  <a:close/>
                  <a:moveTo>
                    <a:pt x="24" y="7"/>
                  </a:moveTo>
                  <a:cubicBezTo>
                    <a:pt x="17" y="9"/>
                    <a:pt x="11" y="11"/>
                    <a:pt x="7" y="16"/>
                  </a:cubicBezTo>
                  <a:cubicBezTo>
                    <a:pt x="4" y="20"/>
                    <a:pt x="4" y="27"/>
                    <a:pt x="6" y="33"/>
                  </a:cubicBezTo>
                  <a:cubicBezTo>
                    <a:pt x="8" y="38"/>
                    <a:pt x="12" y="43"/>
                    <a:pt x="18" y="47"/>
                  </a:cubicBezTo>
                  <a:cubicBezTo>
                    <a:pt x="24" y="51"/>
                    <a:pt x="29" y="54"/>
                    <a:pt x="34" y="55"/>
                  </a:cubicBezTo>
                  <a:cubicBezTo>
                    <a:pt x="40" y="56"/>
                    <a:pt x="46" y="55"/>
                    <a:pt x="50" y="52"/>
                  </a:cubicBezTo>
                  <a:cubicBezTo>
                    <a:pt x="56" y="48"/>
                    <a:pt x="59" y="40"/>
                    <a:pt x="58" y="31"/>
                  </a:cubicBezTo>
                  <a:cubicBezTo>
                    <a:pt x="57" y="19"/>
                    <a:pt x="53" y="12"/>
                    <a:pt x="47" y="8"/>
                  </a:cubicBezTo>
                  <a:cubicBezTo>
                    <a:pt x="41" y="4"/>
                    <a:pt x="33" y="4"/>
                    <a:pt x="24" y="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8941987" y="4769469"/>
              <a:ext cx="243623" cy="223324"/>
            </a:xfrm>
            <a:custGeom>
              <a:avLst/>
              <a:gdLst/>
              <a:ahLst/>
              <a:cxnLst/>
              <a:rect l="l" t="t" r="r" b="b"/>
              <a:pathLst>
                <a:path w="42" h="40" extrusionOk="0">
                  <a:moveTo>
                    <a:pt x="5" y="30"/>
                  </a:moveTo>
                  <a:cubicBezTo>
                    <a:pt x="3" y="27"/>
                    <a:pt x="2" y="25"/>
                    <a:pt x="1" y="22"/>
                  </a:cubicBezTo>
                  <a:cubicBezTo>
                    <a:pt x="1" y="22"/>
                    <a:pt x="1" y="22"/>
                    <a:pt x="1" y="22"/>
                  </a:cubicBezTo>
                  <a:cubicBezTo>
                    <a:pt x="0" y="14"/>
                    <a:pt x="2" y="8"/>
                    <a:pt x="9" y="4"/>
                  </a:cubicBezTo>
                  <a:cubicBezTo>
                    <a:pt x="17" y="0"/>
                    <a:pt x="30" y="3"/>
                    <a:pt x="37" y="10"/>
                  </a:cubicBezTo>
                  <a:cubicBezTo>
                    <a:pt x="42" y="16"/>
                    <a:pt x="42" y="23"/>
                    <a:pt x="37" y="29"/>
                  </a:cubicBezTo>
                  <a:cubicBezTo>
                    <a:pt x="31" y="36"/>
                    <a:pt x="18" y="40"/>
                    <a:pt x="9" y="34"/>
                  </a:cubicBezTo>
                  <a:cubicBezTo>
                    <a:pt x="7" y="33"/>
                    <a:pt x="6" y="31"/>
                    <a:pt x="5" y="30"/>
                  </a:cubicBezTo>
                  <a:close/>
                  <a:moveTo>
                    <a:pt x="35" y="14"/>
                  </a:moveTo>
                  <a:cubicBezTo>
                    <a:pt x="35" y="14"/>
                    <a:pt x="34" y="13"/>
                    <a:pt x="34" y="13"/>
                  </a:cubicBezTo>
                  <a:cubicBezTo>
                    <a:pt x="28" y="7"/>
                    <a:pt x="17" y="4"/>
                    <a:pt x="10" y="8"/>
                  </a:cubicBezTo>
                  <a:cubicBezTo>
                    <a:pt x="6" y="10"/>
                    <a:pt x="4" y="15"/>
                    <a:pt x="5" y="21"/>
                  </a:cubicBezTo>
                  <a:cubicBezTo>
                    <a:pt x="5" y="21"/>
                    <a:pt x="5" y="21"/>
                    <a:pt x="5" y="21"/>
                  </a:cubicBezTo>
                  <a:cubicBezTo>
                    <a:pt x="5" y="25"/>
                    <a:pt x="8" y="28"/>
                    <a:pt x="11" y="31"/>
                  </a:cubicBezTo>
                  <a:cubicBezTo>
                    <a:pt x="18" y="36"/>
                    <a:pt x="29" y="32"/>
                    <a:pt x="34" y="27"/>
                  </a:cubicBezTo>
                  <a:cubicBezTo>
                    <a:pt x="36" y="24"/>
                    <a:pt x="39" y="19"/>
                    <a:pt x="35" y="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7"/>
        <p:cNvGrpSpPr/>
        <p:nvPr/>
      </p:nvGrpSpPr>
      <p:grpSpPr>
        <a:xfrm>
          <a:off x="0" y="0"/>
          <a:ext cx="0" cy="0"/>
          <a:chOff x="0" y="0"/>
          <a:chExt cx="0" cy="0"/>
        </a:xfrm>
      </p:grpSpPr>
      <p:sp>
        <p:nvSpPr>
          <p:cNvPr id="138" name="Google Shape;138;p5"/>
          <p:cNvSpPr/>
          <p:nvPr/>
        </p:nvSpPr>
        <p:spPr>
          <a:xfrm rot="8999999">
            <a:off x="6146866" y="-1507981"/>
            <a:ext cx="1981389" cy="2320548"/>
          </a:xfrm>
          <a:custGeom>
            <a:avLst/>
            <a:gdLst/>
            <a:ahLst/>
            <a:cxnLst/>
            <a:rect l="l" t="t" r="r" b="b"/>
            <a:pathLst>
              <a:path w="393" h="459" extrusionOk="0">
                <a:moveTo>
                  <a:pt x="234" y="416"/>
                </a:moveTo>
                <a:cubicBezTo>
                  <a:pt x="228" y="397"/>
                  <a:pt x="226" y="376"/>
                  <a:pt x="217" y="358"/>
                </a:cubicBezTo>
                <a:cubicBezTo>
                  <a:pt x="201" y="329"/>
                  <a:pt x="169" y="313"/>
                  <a:pt x="137" y="302"/>
                </a:cubicBezTo>
                <a:cubicBezTo>
                  <a:pt x="106" y="291"/>
                  <a:pt x="72" y="283"/>
                  <a:pt x="47" y="261"/>
                </a:cubicBezTo>
                <a:cubicBezTo>
                  <a:pt x="25" y="241"/>
                  <a:pt x="12" y="213"/>
                  <a:pt x="6" y="184"/>
                </a:cubicBezTo>
                <a:cubicBezTo>
                  <a:pt x="0" y="156"/>
                  <a:pt x="24" y="90"/>
                  <a:pt x="47" y="73"/>
                </a:cubicBezTo>
                <a:cubicBezTo>
                  <a:pt x="142" y="0"/>
                  <a:pt x="228" y="93"/>
                  <a:pt x="320"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5"/>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140" name="Google Shape;140;p5"/>
          <p:cNvSpPr/>
          <p:nvPr/>
        </p:nvSpPr>
        <p:spPr>
          <a:xfrm>
            <a:off x="-671761" y="3705831"/>
            <a:ext cx="1981389" cy="2320548"/>
          </a:xfrm>
          <a:custGeom>
            <a:avLst/>
            <a:gdLst/>
            <a:ahLst/>
            <a:cxnLst/>
            <a:rect l="l" t="t" r="r" b="b"/>
            <a:pathLst>
              <a:path w="393" h="459" extrusionOk="0">
                <a:moveTo>
                  <a:pt x="234" y="416"/>
                </a:moveTo>
                <a:cubicBezTo>
                  <a:pt x="228" y="397"/>
                  <a:pt x="226" y="376"/>
                  <a:pt x="217" y="358"/>
                </a:cubicBezTo>
                <a:cubicBezTo>
                  <a:pt x="201" y="329"/>
                  <a:pt x="169" y="313"/>
                  <a:pt x="137" y="302"/>
                </a:cubicBezTo>
                <a:cubicBezTo>
                  <a:pt x="106" y="291"/>
                  <a:pt x="72" y="283"/>
                  <a:pt x="47" y="261"/>
                </a:cubicBezTo>
                <a:cubicBezTo>
                  <a:pt x="25" y="241"/>
                  <a:pt x="12" y="213"/>
                  <a:pt x="6" y="184"/>
                </a:cubicBezTo>
                <a:cubicBezTo>
                  <a:pt x="0" y="156"/>
                  <a:pt x="24" y="90"/>
                  <a:pt x="47" y="73"/>
                </a:cubicBezTo>
                <a:cubicBezTo>
                  <a:pt x="142" y="0"/>
                  <a:pt x="228" y="93"/>
                  <a:pt x="320"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 name="Google Shape;141;p5"/>
          <p:cNvGrpSpPr/>
          <p:nvPr/>
        </p:nvGrpSpPr>
        <p:grpSpPr>
          <a:xfrm>
            <a:off x="-761012" y="4294893"/>
            <a:ext cx="1642235" cy="1597611"/>
            <a:chOff x="-761012" y="4294893"/>
            <a:chExt cx="1642235" cy="1597611"/>
          </a:xfrm>
        </p:grpSpPr>
        <p:sp>
          <p:nvSpPr>
            <p:cNvPr id="142" name="Google Shape;142;p5"/>
            <p:cNvSpPr/>
            <p:nvPr/>
          </p:nvSpPr>
          <p:spPr>
            <a:xfrm>
              <a:off x="-761012" y="4294893"/>
              <a:ext cx="1642235" cy="1597611"/>
            </a:xfrm>
            <a:custGeom>
              <a:avLst/>
              <a:gdLst/>
              <a:ahLst/>
              <a:cxnLst/>
              <a:rect l="l" t="t" r="r" b="b"/>
              <a:pathLst>
                <a:path w="327" h="316" extrusionOk="0">
                  <a:moveTo>
                    <a:pt x="143" y="2"/>
                  </a:moveTo>
                  <a:cubicBezTo>
                    <a:pt x="157" y="4"/>
                    <a:pt x="172" y="8"/>
                    <a:pt x="186" y="13"/>
                  </a:cubicBezTo>
                  <a:cubicBezTo>
                    <a:pt x="231" y="27"/>
                    <a:pt x="280" y="45"/>
                    <a:pt x="305" y="87"/>
                  </a:cubicBezTo>
                  <a:cubicBezTo>
                    <a:pt x="327" y="124"/>
                    <a:pt x="323" y="177"/>
                    <a:pt x="297" y="218"/>
                  </a:cubicBezTo>
                  <a:cubicBezTo>
                    <a:pt x="297" y="218"/>
                    <a:pt x="297" y="218"/>
                    <a:pt x="297" y="218"/>
                  </a:cubicBezTo>
                  <a:cubicBezTo>
                    <a:pt x="272" y="256"/>
                    <a:pt x="223" y="293"/>
                    <a:pt x="183" y="304"/>
                  </a:cubicBezTo>
                  <a:cubicBezTo>
                    <a:pt x="139" y="316"/>
                    <a:pt x="76" y="279"/>
                    <a:pt x="45" y="248"/>
                  </a:cubicBezTo>
                  <a:cubicBezTo>
                    <a:pt x="16" y="220"/>
                    <a:pt x="0" y="185"/>
                    <a:pt x="2" y="153"/>
                  </a:cubicBezTo>
                  <a:cubicBezTo>
                    <a:pt x="4" y="122"/>
                    <a:pt x="20" y="95"/>
                    <a:pt x="35" y="71"/>
                  </a:cubicBezTo>
                  <a:cubicBezTo>
                    <a:pt x="52" y="43"/>
                    <a:pt x="70" y="16"/>
                    <a:pt x="98" y="6"/>
                  </a:cubicBezTo>
                  <a:cubicBezTo>
                    <a:pt x="112" y="0"/>
                    <a:pt x="128" y="0"/>
                    <a:pt x="143" y="2"/>
                  </a:cubicBezTo>
                  <a:close/>
                  <a:moveTo>
                    <a:pt x="293" y="216"/>
                  </a:moveTo>
                  <a:cubicBezTo>
                    <a:pt x="319" y="176"/>
                    <a:pt x="322" y="125"/>
                    <a:pt x="301" y="89"/>
                  </a:cubicBezTo>
                  <a:cubicBezTo>
                    <a:pt x="278" y="48"/>
                    <a:pt x="229" y="30"/>
                    <a:pt x="185" y="17"/>
                  </a:cubicBezTo>
                  <a:cubicBezTo>
                    <a:pt x="157" y="8"/>
                    <a:pt x="127" y="0"/>
                    <a:pt x="100" y="10"/>
                  </a:cubicBezTo>
                  <a:cubicBezTo>
                    <a:pt x="73" y="20"/>
                    <a:pt x="55" y="46"/>
                    <a:pt x="38" y="74"/>
                  </a:cubicBezTo>
                  <a:cubicBezTo>
                    <a:pt x="24" y="97"/>
                    <a:pt x="8" y="124"/>
                    <a:pt x="6" y="153"/>
                  </a:cubicBezTo>
                  <a:cubicBezTo>
                    <a:pt x="4" y="184"/>
                    <a:pt x="19" y="218"/>
                    <a:pt x="47" y="245"/>
                  </a:cubicBezTo>
                  <a:cubicBezTo>
                    <a:pt x="78" y="275"/>
                    <a:pt x="140" y="312"/>
                    <a:pt x="182" y="300"/>
                  </a:cubicBezTo>
                  <a:cubicBezTo>
                    <a:pt x="221" y="289"/>
                    <a:pt x="269" y="253"/>
                    <a:pt x="293" y="21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5"/>
            <p:cNvSpPr/>
            <p:nvPr/>
          </p:nvSpPr>
          <p:spPr>
            <a:xfrm>
              <a:off x="-627131" y="4455546"/>
              <a:ext cx="1338776" cy="1294154"/>
            </a:xfrm>
            <a:custGeom>
              <a:avLst/>
              <a:gdLst/>
              <a:ahLst/>
              <a:cxnLst/>
              <a:rect l="l" t="t" r="r" b="b"/>
              <a:pathLst>
                <a:path w="264" h="257" extrusionOk="0">
                  <a:moveTo>
                    <a:pt x="147" y="3"/>
                  </a:moveTo>
                  <a:cubicBezTo>
                    <a:pt x="177" y="7"/>
                    <a:pt x="202" y="17"/>
                    <a:pt x="221" y="33"/>
                  </a:cubicBezTo>
                  <a:cubicBezTo>
                    <a:pt x="247" y="53"/>
                    <a:pt x="263" y="86"/>
                    <a:pt x="263" y="120"/>
                  </a:cubicBezTo>
                  <a:cubicBezTo>
                    <a:pt x="264" y="153"/>
                    <a:pt x="251" y="186"/>
                    <a:pt x="227" y="211"/>
                  </a:cubicBezTo>
                  <a:cubicBezTo>
                    <a:pt x="227" y="211"/>
                    <a:pt x="227" y="211"/>
                    <a:pt x="227" y="211"/>
                  </a:cubicBezTo>
                  <a:cubicBezTo>
                    <a:pt x="216" y="222"/>
                    <a:pt x="203" y="232"/>
                    <a:pt x="188" y="239"/>
                  </a:cubicBezTo>
                  <a:cubicBezTo>
                    <a:pt x="158" y="254"/>
                    <a:pt x="132" y="257"/>
                    <a:pt x="110" y="250"/>
                  </a:cubicBezTo>
                  <a:cubicBezTo>
                    <a:pt x="80" y="241"/>
                    <a:pt x="55" y="224"/>
                    <a:pt x="36" y="201"/>
                  </a:cubicBezTo>
                  <a:cubicBezTo>
                    <a:pt x="11" y="171"/>
                    <a:pt x="0" y="130"/>
                    <a:pt x="7" y="93"/>
                  </a:cubicBezTo>
                  <a:cubicBezTo>
                    <a:pt x="14" y="54"/>
                    <a:pt x="42" y="21"/>
                    <a:pt x="77" y="8"/>
                  </a:cubicBezTo>
                  <a:cubicBezTo>
                    <a:pt x="96" y="2"/>
                    <a:pt x="117" y="0"/>
                    <a:pt x="143" y="3"/>
                  </a:cubicBezTo>
                  <a:cubicBezTo>
                    <a:pt x="144" y="3"/>
                    <a:pt x="145" y="3"/>
                    <a:pt x="147" y="3"/>
                  </a:cubicBezTo>
                  <a:close/>
                  <a:moveTo>
                    <a:pt x="224" y="208"/>
                  </a:moveTo>
                  <a:cubicBezTo>
                    <a:pt x="247" y="184"/>
                    <a:pt x="260" y="152"/>
                    <a:pt x="259" y="120"/>
                  </a:cubicBezTo>
                  <a:cubicBezTo>
                    <a:pt x="259" y="87"/>
                    <a:pt x="244" y="56"/>
                    <a:pt x="219" y="36"/>
                  </a:cubicBezTo>
                  <a:cubicBezTo>
                    <a:pt x="200" y="20"/>
                    <a:pt x="174" y="10"/>
                    <a:pt x="142" y="7"/>
                  </a:cubicBezTo>
                  <a:cubicBezTo>
                    <a:pt x="117" y="4"/>
                    <a:pt x="97" y="6"/>
                    <a:pt x="79" y="12"/>
                  </a:cubicBezTo>
                  <a:cubicBezTo>
                    <a:pt x="45" y="24"/>
                    <a:pt x="18" y="57"/>
                    <a:pt x="11" y="94"/>
                  </a:cubicBezTo>
                  <a:cubicBezTo>
                    <a:pt x="4" y="130"/>
                    <a:pt x="15" y="169"/>
                    <a:pt x="39" y="199"/>
                  </a:cubicBezTo>
                  <a:cubicBezTo>
                    <a:pt x="57" y="221"/>
                    <a:pt x="82" y="237"/>
                    <a:pt x="111" y="246"/>
                  </a:cubicBezTo>
                  <a:cubicBezTo>
                    <a:pt x="133" y="253"/>
                    <a:pt x="157" y="250"/>
                    <a:pt x="186" y="235"/>
                  </a:cubicBezTo>
                  <a:cubicBezTo>
                    <a:pt x="200" y="228"/>
                    <a:pt x="213" y="219"/>
                    <a:pt x="224" y="208"/>
                  </a:cubicBezTo>
                  <a:close/>
                  <a:moveTo>
                    <a:pt x="225" y="210"/>
                  </a:moveTo>
                  <a:cubicBezTo>
                    <a:pt x="225" y="210"/>
                    <a:pt x="225" y="210"/>
                    <a:pt x="225" y="21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5"/>
            <p:cNvSpPr/>
            <p:nvPr/>
          </p:nvSpPr>
          <p:spPr>
            <a:xfrm>
              <a:off x="-528958" y="4500176"/>
              <a:ext cx="1124574" cy="1160275"/>
            </a:xfrm>
            <a:custGeom>
              <a:avLst/>
              <a:gdLst/>
              <a:ahLst/>
              <a:cxnLst/>
              <a:rect l="l" t="t" r="r" b="b"/>
              <a:pathLst>
                <a:path w="224" h="230" extrusionOk="0">
                  <a:moveTo>
                    <a:pt x="115" y="2"/>
                  </a:moveTo>
                  <a:cubicBezTo>
                    <a:pt x="120" y="3"/>
                    <a:pt x="124" y="4"/>
                    <a:pt x="128" y="5"/>
                  </a:cubicBezTo>
                  <a:cubicBezTo>
                    <a:pt x="147" y="10"/>
                    <a:pt x="166" y="21"/>
                    <a:pt x="183" y="36"/>
                  </a:cubicBezTo>
                  <a:cubicBezTo>
                    <a:pt x="196" y="49"/>
                    <a:pt x="214" y="71"/>
                    <a:pt x="219" y="98"/>
                  </a:cubicBezTo>
                  <a:cubicBezTo>
                    <a:pt x="224" y="124"/>
                    <a:pt x="217" y="153"/>
                    <a:pt x="199" y="177"/>
                  </a:cubicBezTo>
                  <a:cubicBezTo>
                    <a:pt x="199" y="177"/>
                    <a:pt x="199" y="177"/>
                    <a:pt x="199" y="177"/>
                  </a:cubicBezTo>
                  <a:cubicBezTo>
                    <a:pt x="189" y="190"/>
                    <a:pt x="176" y="202"/>
                    <a:pt x="160" y="213"/>
                  </a:cubicBezTo>
                  <a:cubicBezTo>
                    <a:pt x="158" y="214"/>
                    <a:pt x="157" y="215"/>
                    <a:pt x="155" y="216"/>
                  </a:cubicBezTo>
                  <a:cubicBezTo>
                    <a:pt x="146" y="222"/>
                    <a:pt x="135" y="230"/>
                    <a:pt x="123" y="228"/>
                  </a:cubicBezTo>
                  <a:cubicBezTo>
                    <a:pt x="110" y="225"/>
                    <a:pt x="96" y="220"/>
                    <a:pt x="81" y="212"/>
                  </a:cubicBezTo>
                  <a:cubicBezTo>
                    <a:pt x="54" y="199"/>
                    <a:pt x="32" y="178"/>
                    <a:pt x="16" y="154"/>
                  </a:cubicBezTo>
                  <a:cubicBezTo>
                    <a:pt x="6" y="137"/>
                    <a:pt x="0" y="120"/>
                    <a:pt x="1" y="105"/>
                  </a:cubicBezTo>
                  <a:cubicBezTo>
                    <a:pt x="1" y="84"/>
                    <a:pt x="13" y="65"/>
                    <a:pt x="23" y="50"/>
                  </a:cubicBezTo>
                  <a:cubicBezTo>
                    <a:pt x="32" y="38"/>
                    <a:pt x="46" y="20"/>
                    <a:pt x="66" y="10"/>
                  </a:cubicBezTo>
                  <a:cubicBezTo>
                    <a:pt x="81" y="3"/>
                    <a:pt x="98" y="0"/>
                    <a:pt x="115" y="2"/>
                  </a:cubicBezTo>
                  <a:close/>
                  <a:moveTo>
                    <a:pt x="196" y="175"/>
                  </a:moveTo>
                  <a:cubicBezTo>
                    <a:pt x="213" y="151"/>
                    <a:pt x="220" y="124"/>
                    <a:pt x="215" y="99"/>
                  </a:cubicBezTo>
                  <a:cubicBezTo>
                    <a:pt x="210" y="73"/>
                    <a:pt x="193" y="52"/>
                    <a:pt x="180" y="39"/>
                  </a:cubicBezTo>
                  <a:cubicBezTo>
                    <a:pt x="163" y="24"/>
                    <a:pt x="146" y="14"/>
                    <a:pt x="127" y="9"/>
                  </a:cubicBezTo>
                  <a:cubicBezTo>
                    <a:pt x="107" y="3"/>
                    <a:pt x="85" y="5"/>
                    <a:pt x="68" y="13"/>
                  </a:cubicBezTo>
                  <a:cubicBezTo>
                    <a:pt x="53" y="21"/>
                    <a:pt x="40" y="33"/>
                    <a:pt x="26" y="53"/>
                  </a:cubicBezTo>
                  <a:cubicBezTo>
                    <a:pt x="16" y="67"/>
                    <a:pt x="5" y="85"/>
                    <a:pt x="5" y="105"/>
                  </a:cubicBezTo>
                  <a:cubicBezTo>
                    <a:pt x="4" y="120"/>
                    <a:pt x="10" y="135"/>
                    <a:pt x="20" y="152"/>
                  </a:cubicBezTo>
                  <a:cubicBezTo>
                    <a:pt x="35" y="175"/>
                    <a:pt x="57" y="195"/>
                    <a:pt x="82" y="209"/>
                  </a:cubicBezTo>
                  <a:cubicBezTo>
                    <a:pt x="97" y="216"/>
                    <a:pt x="111" y="221"/>
                    <a:pt x="124" y="224"/>
                  </a:cubicBezTo>
                  <a:cubicBezTo>
                    <a:pt x="134" y="225"/>
                    <a:pt x="144" y="218"/>
                    <a:pt x="153" y="212"/>
                  </a:cubicBezTo>
                  <a:cubicBezTo>
                    <a:pt x="155" y="211"/>
                    <a:pt x="156" y="210"/>
                    <a:pt x="158" y="209"/>
                  </a:cubicBezTo>
                  <a:cubicBezTo>
                    <a:pt x="173" y="199"/>
                    <a:pt x="186" y="188"/>
                    <a:pt x="196" y="17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5"/>
            <p:cNvSpPr/>
            <p:nvPr/>
          </p:nvSpPr>
          <p:spPr>
            <a:xfrm>
              <a:off x="-421855" y="4669751"/>
              <a:ext cx="865746" cy="865747"/>
            </a:xfrm>
            <a:custGeom>
              <a:avLst/>
              <a:gdLst/>
              <a:ahLst/>
              <a:cxnLst/>
              <a:rect l="l" t="t" r="r" b="b"/>
              <a:pathLst>
                <a:path w="171" h="172" extrusionOk="0">
                  <a:moveTo>
                    <a:pt x="96" y="2"/>
                  </a:moveTo>
                  <a:cubicBezTo>
                    <a:pt x="109" y="4"/>
                    <a:pt x="122" y="8"/>
                    <a:pt x="134" y="14"/>
                  </a:cubicBezTo>
                  <a:cubicBezTo>
                    <a:pt x="149" y="22"/>
                    <a:pt x="159" y="31"/>
                    <a:pt x="164" y="42"/>
                  </a:cubicBezTo>
                  <a:cubicBezTo>
                    <a:pt x="169" y="52"/>
                    <a:pt x="171" y="65"/>
                    <a:pt x="169" y="80"/>
                  </a:cubicBezTo>
                  <a:cubicBezTo>
                    <a:pt x="169" y="80"/>
                    <a:pt x="169" y="80"/>
                    <a:pt x="169" y="80"/>
                  </a:cubicBezTo>
                  <a:cubicBezTo>
                    <a:pt x="167" y="97"/>
                    <a:pt x="161" y="113"/>
                    <a:pt x="153" y="128"/>
                  </a:cubicBezTo>
                  <a:cubicBezTo>
                    <a:pt x="145" y="142"/>
                    <a:pt x="135" y="154"/>
                    <a:pt x="124" y="164"/>
                  </a:cubicBezTo>
                  <a:cubicBezTo>
                    <a:pt x="114" y="172"/>
                    <a:pt x="105" y="170"/>
                    <a:pt x="94" y="168"/>
                  </a:cubicBezTo>
                  <a:cubicBezTo>
                    <a:pt x="91" y="167"/>
                    <a:pt x="91" y="167"/>
                    <a:pt x="91" y="167"/>
                  </a:cubicBezTo>
                  <a:cubicBezTo>
                    <a:pt x="61" y="162"/>
                    <a:pt x="35" y="145"/>
                    <a:pt x="18" y="122"/>
                  </a:cubicBezTo>
                  <a:cubicBezTo>
                    <a:pt x="10" y="111"/>
                    <a:pt x="1" y="94"/>
                    <a:pt x="1" y="75"/>
                  </a:cubicBezTo>
                  <a:cubicBezTo>
                    <a:pt x="0" y="46"/>
                    <a:pt x="20" y="18"/>
                    <a:pt x="49" y="7"/>
                  </a:cubicBezTo>
                  <a:cubicBezTo>
                    <a:pt x="63" y="2"/>
                    <a:pt x="79" y="0"/>
                    <a:pt x="96" y="2"/>
                  </a:cubicBezTo>
                  <a:close/>
                  <a:moveTo>
                    <a:pt x="102" y="165"/>
                  </a:moveTo>
                  <a:cubicBezTo>
                    <a:pt x="109" y="166"/>
                    <a:pt x="115" y="166"/>
                    <a:pt x="121" y="160"/>
                  </a:cubicBezTo>
                  <a:cubicBezTo>
                    <a:pt x="132" y="152"/>
                    <a:pt x="142" y="140"/>
                    <a:pt x="149" y="126"/>
                  </a:cubicBezTo>
                  <a:cubicBezTo>
                    <a:pt x="158" y="112"/>
                    <a:pt x="163" y="96"/>
                    <a:pt x="165" y="80"/>
                  </a:cubicBezTo>
                  <a:cubicBezTo>
                    <a:pt x="165" y="80"/>
                    <a:pt x="165" y="80"/>
                    <a:pt x="165" y="80"/>
                  </a:cubicBezTo>
                  <a:cubicBezTo>
                    <a:pt x="167" y="65"/>
                    <a:pt x="165" y="53"/>
                    <a:pt x="160" y="44"/>
                  </a:cubicBezTo>
                  <a:cubicBezTo>
                    <a:pt x="155" y="34"/>
                    <a:pt x="146" y="25"/>
                    <a:pt x="132" y="18"/>
                  </a:cubicBezTo>
                  <a:cubicBezTo>
                    <a:pt x="105" y="4"/>
                    <a:pt x="75" y="1"/>
                    <a:pt x="51" y="11"/>
                  </a:cubicBezTo>
                  <a:cubicBezTo>
                    <a:pt x="23" y="22"/>
                    <a:pt x="4" y="48"/>
                    <a:pt x="5" y="75"/>
                  </a:cubicBezTo>
                  <a:cubicBezTo>
                    <a:pt x="5" y="93"/>
                    <a:pt x="14" y="109"/>
                    <a:pt x="21" y="119"/>
                  </a:cubicBezTo>
                  <a:cubicBezTo>
                    <a:pt x="37" y="142"/>
                    <a:pt x="63" y="158"/>
                    <a:pt x="92" y="163"/>
                  </a:cubicBezTo>
                  <a:cubicBezTo>
                    <a:pt x="95" y="164"/>
                    <a:pt x="95" y="164"/>
                    <a:pt x="95" y="164"/>
                  </a:cubicBezTo>
                  <a:cubicBezTo>
                    <a:pt x="97" y="164"/>
                    <a:pt x="100" y="165"/>
                    <a:pt x="102" y="16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5"/>
            <p:cNvSpPr/>
            <p:nvPr/>
          </p:nvSpPr>
          <p:spPr>
            <a:xfrm>
              <a:off x="-323675" y="4785782"/>
              <a:ext cx="696165" cy="651541"/>
            </a:xfrm>
            <a:custGeom>
              <a:avLst/>
              <a:gdLst/>
              <a:ahLst/>
              <a:cxnLst/>
              <a:rect l="l" t="t" r="r" b="b"/>
              <a:pathLst>
                <a:path w="137" h="128" extrusionOk="0">
                  <a:moveTo>
                    <a:pt x="70" y="1"/>
                  </a:moveTo>
                  <a:cubicBezTo>
                    <a:pt x="76" y="2"/>
                    <a:pt x="82" y="3"/>
                    <a:pt x="88" y="5"/>
                  </a:cubicBezTo>
                  <a:cubicBezTo>
                    <a:pt x="103" y="8"/>
                    <a:pt x="117" y="12"/>
                    <a:pt x="126" y="23"/>
                  </a:cubicBezTo>
                  <a:cubicBezTo>
                    <a:pt x="137" y="39"/>
                    <a:pt x="132" y="60"/>
                    <a:pt x="127" y="75"/>
                  </a:cubicBezTo>
                  <a:cubicBezTo>
                    <a:pt x="123" y="88"/>
                    <a:pt x="117" y="102"/>
                    <a:pt x="106" y="114"/>
                  </a:cubicBezTo>
                  <a:cubicBezTo>
                    <a:pt x="106" y="114"/>
                    <a:pt x="106" y="114"/>
                    <a:pt x="106" y="114"/>
                  </a:cubicBezTo>
                  <a:cubicBezTo>
                    <a:pt x="96" y="124"/>
                    <a:pt x="84" y="128"/>
                    <a:pt x="70" y="128"/>
                  </a:cubicBezTo>
                  <a:cubicBezTo>
                    <a:pt x="50" y="126"/>
                    <a:pt x="29" y="114"/>
                    <a:pt x="16" y="96"/>
                  </a:cubicBezTo>
                  <a:cubicBezTo>
                    <a:pt x="4" y="80"/>
                    <a:pt x="0" y="60"/>
                    <a:pt x="4" y="42"/>
                  </a:cubicBezTo>
                  <a:cubicBezTo>
                    <a:pt x="9" y="23"/>
                    <a:pt x="24" y="7"/>
                    <a:pt x="42" y="2"/>
                  </a:cubicBezTo>
                  <a:cubicBezTo>
                    <a:pt x="51" y="0"/>
                    <a:pt x="60" y="0"/>
                    <a:pt x="70" y="1"/>
                  </a:cubicBezTo>
                  <a:close/>
                  <a:moveTo>
                    <a:pt x="103" y="111"/>
                  </a:moveTo>
                  <a:cubicBezTo>
                    <a:pt x="113" y="100"/>
                    <a:pt x="119" y="86"/>
                    <a:pt x="123" y="73"/>
                  </a:cubicBezTo>
                  <a:cubicBezTo>
                    <a:pt x="130" y="52"/>
                    <a:pt x="130" y="36"/>
                    <a:pt x="122" y="26"/>
                  </a:cubicBezTo>
                  <a:cubicBezTo>
                    <a:pt x="115" y="15"/>
                    <a:pt x="101" y="12"/>
                    <a:pt x="87" y="9"/>
                  </a:cubicBezTo>
                  <a:cubicBezTo>
                    <a:pt x="72" y="5"/>
                    <a:pt x="57" y="2"/>
                    <a:pt x="43" y="6"/>
                  </a:cubicBezTo>
                  <a:cubicBezTo>
                    <a:pt x="26" y="11"/>
                    <a:pt x="13" y="25"/>
                    <a:pt x="8" y="43"/>
                  </a:cubicBezTo>
                  <a:cubicBezTo>
                    <a:pt x="4" y="60"/>
                    <a:pt x="8" y="79"/>
                    <a:pt x="19" y="94"/>
                  </a:cubicBezTo>
                  <a:cubicBezTo>
                    <a:pt x="31" y="110"/>
                    <a:pt x="52" y="122"/>
                    <a:pt x="70" y="123"/>
                  </a:cubicBezTo>
                  <a:cubicBezTo>
                    <a:pt x="83" y="124"/>
                    <a:pt x="94" y="120"/>
                    <a:pt x="103" y="111"/>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 name="Google Shape;147;p5"/>
            <p:cNvGrpSpPr/>
            <p:nvPr/>
          </p:nvGrpSpPr>
          <p:grpSpPr>
            <a:xfrm>
              <a:off x="-252274" y="4848258"/>
              <a:ext cx="526588" cy="464110"/>
              <a:chOff x="-189786" y="4656371"/>
              <a:chExt cx="526588" cy="464110"/>
            </a:xfrm>
          </p:grpSpPr>
          <p:sp>
            <p:nvSpPr>
              <p:cNvPr id="148" name="Google Shape;148;p5"/>
              <p:cNvSpPr/>
              <p:nvPr/>
            </p:nvSpPr>
            <p:spPr>
              <a:xfrm>
                <a:off x="-189786" y="4656371"/>
                <a:ext cx="526588" cy="464110"/>
              </a:xfrm>
              <a:custGeom>
                <a:avLst/>
                <a:gdLst/>
                <a:ahLst/>
                <a:cxnLst/>
                <a:rect l="l" t="t" r="r" b="b"/>
                <a:pathLst>
                  <a:path w="104" h="92" extrusionOk="0">
                    <a:moveTo>
                      <a:pt x="56" y="1"/>
                    </a:moveTo>
                    <a:cubicBezTo>
                      <a:pt x="64" y="2"/>
                      <a:pt x="71" y="4"/>
                      <a:pt x="78" y="6"/>
                    </a:cubicBezTo>
                    <a:cubicBezTo>
                      <a:pt x="84" y="8"/>
                      <a:pt x="93" y="11"/>
                      <a:pt x="97" y="17"/>
                    </a:cubicBezTo>
                    <a:cubicBezTo>
                      <a:pt x="104" y="26"/>
                      <a:pt x="101" y="38"/>
                      <a:pt x="98" y="48"/>
                    </a:cubicBezTo>
                    <a:cubicBezTo>
                      <a:pt x="95" y="58"/>
                      <a:pt x="92" y="69"/>
                      <a:pt x="85" y="78"/>
                    </a:cubicBezTo>
                    <a:cubicBezTo>
                      <a:pt x="85" y="78"/>
                      <a:pt x="85" y="78"/>
                      <a:pt x="85" y="78"/>
                    </a:cubicBezTo>
                    <a:cubicBezTo>
                      <a:pt x="78" y="87"/>
                      <a:pt x="68" y="92"/>
                      <a:pt x="55" y="92"/>
                    </a:cubicBezTo>
                    <a:cubicBezTo>
                      <a:pt x="39" y="92"/>
                      <a:pt x="22" y="85"/>
                      <a:pt x="13" y="73"/>
                    </a:cubicBezTo>
                    <a:cubicBezTo>
                      <a:pt x="3" y="60"/>
                      <a:pt x="0" y="42"/>
                      <a:pt x="7" y="27"/>
                    </a:cubicBezTo>
                    <a:cubicBezTo>
                      <a:pt x="13" y="12"/>
                      <a:pt x="28" y="2"/>
                      <a:pt x="45" y="0"/>
                    </a:cubicBezTo>
                    <a:cubicBezTo>
                      <a:pt x="48" y="0"/>
                      <a:pt x="52" y="0"/>
                      <a:pt x="56" y="1"/>
                    </a:cubicBezTo>
                    <a:close/>
                    <a:moveTo>
                      <a:pt x="82" y="76"/>
                    </a:moveTo>
                    <a:cubicBezTo>
                      <a:pt x="88" y="67"/>
                      <a:pt x="91" y="57"/>
                      <a:pt x="94" y="47"/>
                    </a:cubicBezTo>
                    <a:cubicBezTo>
                      <a:pt x="97" y="37"/>
                      <a:pt x="99" y="27"/>
                      <a:pt x="94" y="20"/>
                    </a:cubicBezTo>
                    <a:cubicBezTo>
                      <a:pt x="90" y="15"/>
                      <a:pt x="84" y="12"/>
                      <a:pt x="77" y="10"/>
                    </a:cubicBezTo>
                    <a:cubicBezTo>
                      <a:pt x="67" y="7"/>
                      <a:pt x="56" y="3"/>
                      <a:pt x="45" y="4"/>
                    </a:cubicBezTo>
                    <a:cubicBezTo>
                      <a:pt x="30" y="5"/>
                      <a:pt x="17" y="15"/>
                      <a:pt x="11" y="29"/>
                    </a:cubicBezTo>
                    <a:cubicBezTo>
                      <a:pt x="5" y="42"/>
                      <a:pt x="7" y="59"/>
                      <a:pt x="16" y="71"/>
                    </a:cubicBezTo>
                    <a:cubicBezTo>
                      <a:pt x="24" y="81"/>
                      <a:pt x="40" y="88"/>
                      <a:pt x="55" y="88"/>
                    </a:cubicBezTo>
                    <a:cubicBezTo>
                      <a:pt x="66" y="88"/>
                      <a:pt x="76" y="83"/>
                      <a:pt x="82" y="7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5"/>
              <p:cNvSpPr/>
              <p:nvPr/>
            </p:nvSpPr>
            <p:spPr>
              <a:xfrm>
                <a:off x="-118385" y="4727772"/>
                <a:ext cx="357008" cy="312385"/>
              </a:xfrm>
              <a:custGeom>
                <a:avLst/>
                <a:gdLst/>
                <a:ahLst/>
                <a:cxnLst/>
                <a:rect l="l" t="t" r="r" b="b"/>
                <a:pathLst>
                  <a:path w="72" h="63" extrusionOk="0">
                    <a:moveTo>
                      <a:pt x="47" y="1"/>
                    </a:moveTo>
                    <a:cubicBezTo>
                      <a:pt x="50" y="1"/>
                      <a:pt x="53" y="2"/>
                      <a:pt x="55" y="3"/>
                    </a:cubicBezTo>
                    <a:cubicBezTo>
                      <a:pt x="63" y="6"/>
                      <a:pt x="69" y="12"/>
                      <a:pt x="70" y="20"/>
                    </a:cubicBezTo>
                    <a:cubicBezTo>
                      <a:pt x="72" y="28"/>
                      <a:pt x="67" y="36"/>
                      <a:pt x="64" y="42"/>
                    </a:cubicBezTo>
                    <a:cubicBezTo>
                      <a:pt x="64" y="42"/>
                      <a:pt x="64" y="42"/>
                      <a:pt x="64" y="42"/>
                    </a:cubicBezTo>
                    <a:cubicBezTo>
                      <a:pt x="58" y="53"/>
                      <a:pt x="51" y="59"/>
                      <a:pt x="43" y="61"/>
                    </a:cubicBezTo>
                    <a:cubicBezTo>
                      <a:pt x="34" y="63"/>
                      <a:pt x="24" y="59"/>
                      <a:pt x="13" y="51"/>
                    </a:cubicBezTo>
                    <a:cubicBezTo>
                      <a:pt x="5" y="44"/>
                      <a:pt x="0" y="34"/>
                      <a:pt x="1" y="25"/>
                    </a:cubicBezTo>
                    <a:cubicBezTo>
                      <a:pt x="3" y="18"/>
                      <a:pt x="7" y="12"/>
                      <a:pt x="14" y="7"/>
                    </a:cubicBezTo>
                    <a:cubicBezTo>
                      <a:pt x="19" y="4"/>
                      <a:pt x="25" y="2"/>
                      <a:pt x="33" y="1"/>
                    </a:cubicBezTo>
                    <a:cubicBezTo>
                      <a:pt x="38" y="0"/>
                      <a:pt x="43" y="0"/>
                      <a:pt x="47" y="1"/>
                    </a:cubicBezTo>
                    <a:close/>
                    <a:moveTo>
                      <a:pt x="60" y="40"/>
                    </a:moveTo>
                    <a:cubicBezTo>
                      <a:pt x="64" y="33"/>
                      <a:pt x="67" y="27"/>
                      <a:pt x="66" y="20"/>
                    </a:cubicBezTo>
                    <a:cubicBezTo>
                      <a:pt x="65" y="14"/>
                      <a:pt x="60" y="9"/>
                      <a:pt x="54" y="6"/>
                    </a:cubicBezTo>
                    <a:cubicBezTo>
                      <a:pt x="48" y="4"/>
                      <a:pt x="42" y="4"/>
                      <a:pt x="34" y="5"/>
                    </a:cubicBezTo>
                    <a:cubicBezTo>
                      <a:pt x="26" y="6"/>
                      <a:pt x="21" y="8"/>
                      <a:pt x="16" y="11"/>
                    </a:cubicBezTo>
                    <a:cubicBezTo>
                      <a:pt x="10" y="14"/>
                      <a:pt x="6" y="20"/>
                      <a:pt x="5" y="25"/>
                    </a:cubicBezTo>
                    <a:cubicBezTo>
                      <a:pt x="4" y="33"/>
                      <a:pt x="8" y="42"/>
                      <a:pt x="16" y="48"/>
                    </a:cubicBezTo>
                    <a:cubicBezTo>
                      <a:pt x="26" y="55"/>
                      <a:pt x="34" y="58"/>
                      <a:pt x="42" y="57"/>
                    </a:cubicBezTo>
                    <a:cubicBezTo>
                      <a:pt x="49" y="55"/>
                      <a:pt x="55" y="50"/>
                      <a:pt x="60" y="4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5"/>
              <p:cNvSpPr/>
              <p:nvPr/>
            </p:nvSpPr>
            <p:spPr>
              <a:xfrm>
                <a:off x="-29133" y="4763473"/>
                <a:ext cx="223132" cy="205282"/>
              </a:xfrm>
              <a:custGeom>
                <a:avLst/>
                <a:gdLst/>
                <a:ahLst/>
                <a:cxnLst/>
                <a:rect l="l" t="t" r="r" b="b"/>
                <a:pathLst>
                  <a:path w="44" h="40" extrusionOk="0">
                    <a:moveTo>
                      <a:pt x="25" y="0"/>
                    </a:moveTo>
                    <a:cubicBezTo>
                      <a:pt x="28" y="1"/>
                      <a:pt x="31" y="2"/>
                      <a:pt x="34" y="4"/>
                    </a:cubicBezTo>
                    <a:cubicBezTo>
                      <a:pt x="34" y="4"/>
                      <a:pt x="34" y="4"/>
                      <a:pt x="34" y="4"/>
                    </a:cubicBezTo>
                    <a:cubicBezTo>
                      <a:pt x="41" y="9"/>
                      <a:pt x="44" y="16"/>
                      <a:pt x="41" y="23"/>
                    </a:cubicBezTo>
                    <a:cubicBezTo>
                      <a:pt x="38" y="33"/>
                      <a:pt x="26" y="40"/>
                      <a:pt x="15" y="40"/>
                    </a:cubicBezTo>
                    <a:cubicBezTo>
                      <a:pt x="7" y="39"/>
                      <a:pt x="1" y="34"/>
                      <a:pt x="1" y="26"/>
                    </a:cubicBezTo>
                    <a:cubicBezTo>
                      <a:pt x="0" y="15"/>
                      <a:pt x="7" y="3"/>
                      <a:pt x="19" y="1"/>
                    </a:cubicBezTo>
                    <a:cubicBezTo>
                      <a:pt x="21" y="0"/>
                      <a:pt x="23" y="0"/>
                      <a:pt x="25" y="0"/>
                    </a:cubicBezTo>
                    <a:close/>
                    <a:moveTo>
                      <a:pt x="14" y="36"/>
                    </a:moveTo>
                    <a:cubicBezTo>
                      <a:pt x="14" y="36"/>
                      <a:pt x="15" y="36"/>
                      <a:pt x="15" y="36"/>
                    </a:cubicBezTo>
                    <a:cubicBezTo>
                      <a:pt x="24" y="36"/>
                      <a:pt x="35" y="30"/>
                      <a:pt x="37" y="22"/>
                    </a:cubicBezTo>
                    <a:cubicBezTo>
                      <a:pt x="39" y="16"/>
                      <a:pt x="37" y="11"/>
                      <a:pt x="32" y="7"/>
                    </a:cubicBezTo>
                    <a:cubicBezTo>
                      <a:pt x="32" y="7"/>
                      <a:pt x="32" y="7"/>
                      <a:pt x="32" y="7"/>
                    </a:cubicBezTo>
                    <a:cubicBezTo>
                      <a:pt x="28" y="5"/>
                      <a:pt x="24" y="4"/>
                      <a:pt x="19" y="5"/>
                    </a:cubicBezTo>
                    <a:cubicBezTo>
                      <a:pt x="11" y="6"/>
                      <a:pt x="4" y="17"/>
                      <a:pt x="5" y="25"/>
                    </a:cubicBezTo>
                    <a:cubicBezTo>
                      <a:pt x="5" y="29"/>
                      <a:pt x="7" y="35"/>
                      <a:pt x="14" y="3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51" name="Google Shape;151;p5"/>
          <p:cNvSpPr/>
          <p:nvPr/>
        </p:nvSpPr>
        <p:spPr>
          <a:xfrm rot="8999999">
            <a:off x="7589141" y="-1007056"/>
            <a:ext cx="1981389" cy="2320548"/>
          </a:xfrm>
          <a:custGeom>
            <a:avLst/>
            <a:gdLst/>
            <a:ahLst/>
            <a:cxnLst/>
            <a:rect l="l" t="t" r="r" b="b"/>
            <a:pathLst>
              <a:path w="393" h="459" extrusionOk="0">
                <a:moveTo>
                  <a:pt x="234" y="416"/>
                </a:moveTo>
                <a:cubicBezTo>
                  <a:pt x="228" y="397"/>
                  <a:pt x="226" y="376"/>
                  <a:pt x="217" y="358"/>
                </a:cubicBezTo>
                <a:cubicBezTo>
                  <a:pt x="201" y="329"/>
                  <a:pt x="169" y="313"/>
                  <a:pt x="137" y="302"/>
                </a:cubicBezTo>
                <a:cubicBezTo>
                  <a:pt x="106" y="291"/>
                  <a:pt x="72" y="283"/>
                  <a:pt x="47" y="261"/>
                </a:cubicBezTo>
                <a:cubicBezTo>
                  <a:pt x="25" y="241"/>
                  <a:pt x="12" y="213"/>
                  <a:pt x="6" y="184"/>
                </a:cubicBezTo>
                <a:cubicBezTo>
                  <a:pt x="0" y="156"/>
                  <a:pt x="24" y="90"/>
                  <a:pt x="47" y="73"/>
                </a:cubicBezTo>
                <a:cubicBezTo>
                  <a:pt x="142" y="0"/>
                  <a:pt x="228" y="93"/>
                  <a:pt x="320"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 name="Google Shape;152;p5"/>
          <p:cNvGrpSpPr/>
          <p:nvPr/>
        </p:nvGrpSpPr>
        <p:grpSpPr>
          <a:xfrm rot="8999956">
            <a:off x="7342243" y="-689358"/>
            <a:ext cx="1642199" cy="1597576"/>
            <a:chOff x="-761012" y="4294893"/>
            <a:chExt cx="1642235" cy="1597611"/>
          </a:xfrm>
        </p:grpSpPr>
        <p:sp>
          <p:nvSpPr>
            <p:cNvPr id="153" name="Google Shape;153;p5"/>
            <p:cNvSpPr/>
            <p:nvPr/>
          </p:nvSpPr>
          <p:spPr>
            <a:xfrm>
              <a:off x="-761012" y="4294893"/>
              <a:ext cx="1642235" cy="1597611"/>
            </a:xfrm>
            <a:custGeom>
              <a:avLst/>
              <a:gdLst/>
              <a:ahLst/>
              <a:cxnLst/>
              <a:rect l="l" t="t" r="r" b="b"/>
              <a:pathLst>
                <a:path w="327" h="316" extrusionOk="0">
                  <a:moveTo>
                    <a:pt x="143" y="2"/>
                  </a:moveTo>
                  <a:cubicBezTo>
                    <a:pt x="157" y="4"/>
                    <a:pt x="172" y="8"/>
                    <a:pt x="186" y="13"/>
                  </a:cubicBezTo>
                  <a:cubicBezTo>
                    <a:pt x="231" y="27"/>
                    <a:pt x="280" y="45"/>
                    <a:pt x="305" y="87"/>
                  </a:cubicBezTo>
                  <a:cubicBezTo>
                    <a:pt x="327" y="124"/>
                    <a:pt x="323" y="177"/>
                    <a:pt x="297" y="218"/>
                  </a:cubicBezTo>
                  <a:cubicBezTo>
                    <a:pt x="297" y="218"/>
                    <a:pt x="297" y="218"/>
                    <a:pt x="297" y="218"/>
                  </a:cubicBezTo>
                  <a:cubicBezTo>
                    <a:pt x="272" y="256"/>
                    <a:pt x="223" y="293"/>
                    <a:pt x="183" y="304"/>
                  </a:cubicBezTo>
                  <a:cubicBezTo>
                    <a:pt x="139" y="316"/>
                    <a:pt x="76" y="279"/>
                    <a:pt x="45" y="248"/>
                  </a:cubicBezTo>
                  <a:cubicBezTo>
                    <a:pt x="16" y="220"/>
                    <a:pt x="0" y="185"/>
                    <a:pt x="2" y="153"/>
                  </a:cubicBezTo>
                  <a:cubicBezTo>
                    <a:pt x="4" y="122"/>
                    <a:pt x="20" y="95"/>
                    <a:pt x="35" y="71"/>
                  </a:cubicBezTo>
                  <a:cubicBezTo>
                    <a:pt x="52" y="43"/>
                    <a:pt x="70" y="16"/>
                    <a:pt x="98" y="6"/>
                  </a:cubicBezTo>
                  <a:cubicBezTo>
                    <a:pt x="112" y="0"/>
                    <a:pt x="128" y="0"/>
                    <a:pt x="143" y="2"/>
                  </a:cubicBezTo>
                  <a:close/>
                  <a:moveTo>
                    <a:pt x="293" y="216"/>
                  </a:moveTo>
                  <a:cubicBezTo>
                    <a:pt x="319" y="176"/>
                    <a:pt x="322" y="125"/>
                    <a:pt x="301" y="89"/>
                  </a:cubicBezTo>
                  <a:cubicBezTo>
                    <a:pt x="278" y="48"/>
                    <a:pt x="229" y="30"/>
                    <a:pt x="185" y="17"/>
                  </a:cubicBezTo>
                  <a:cubicBezTo>
                    <a:pt x="157" y="8"/>
                    <a:pt x="127" y="0"/>
                    <a:pt x="100" y="10"/>
                  </a:cubicBezTo>
                  <a:cubicBezTo>
                    <a:pt x="73" y="20"/>
                    <a:pt x="55" y="46"/>
                    <a:pt x="38" y="74"/>
                  </a:cubicBezTo>
                  <a:cubicBezTo>
                    <a:pt x="24" y="97"/>
                    <a:pt x="8" y="124"/>
                    <a:pt x="6" y="153"/>
                  </a:cubicBezTo>
                  <a:cubicBezTo>
                    <a:pt x="4" y="184"/>
                    <a:pt x="19" y="218"/>
                    <a:pt x="47" y="245"/>
                  </a:cubicBezTo>
                  <a:cubicBezTo>
                    <a:pt x="78" y="275"/>
                    <a:pt x="140" y="312"/>
                    <a:pt x="182" y="300"/>
                  </a:cubicBezTo>
                  <a:cubicBezTo>
                    <a:pt x="221" y="289"/>
                    <a:pt x="269" y="253"/>
                    <a:pt x="293" y="21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5"/>
            <p:cNvSpPr/>
            <p:nvPr/>
          </p:nvSpPr>
          <p:spPr>
            <a:xfrm>
              <a:off x="-627131" y="4455546"/>
              <a:ext cx="1338776" cy="1294154"/>
            </a:xfrm>
            <a:custGeom>
              <a:avLst/>
              <a:gdLst/>
              <a:ahLst/>
              <a:cxnLst/>
              <a:rect l="l" t="t" r="r" b="b"/>
              <a:pathLst>
                <a:path w="264" h="257" extrusionOk="0">
                  <a:moveTo>
                    <a:pt x="147" y="3"/>
                  </a:moveTo>
                  <a:cubicBezTo>
                    <a:pt x="177" y="7"/>
                    <a:pt x="202" y="17"/>
                    <a:pt x="221" y="33"/>
                  </a:cubicBezTo>
                  <a:cubicBezTo>
                    <a:pt x="247" y="53"/>
                    <a:pt x="263" y="86"/>
                    <a:pt x="263" y="120"/>
                  </a:cubicBezTo>
                  <a:cubicBezTo>
                    <a:pt x="264" y="153"/>
                    <a:pt x="251" y="186"/>
                    <a:pt x="227" y="211"/>
                  </a:cubicBezTo>
                  <a:cubicBezTo>
                    <a:pt x="227" y="211"/>
                    <a:pt x="227" y="211"/>
                    <a:pt x="227" y="211"/>
                  </a:cubicBezTo>
                  <a:cubicBezTo>
                    <a:pt x="216" y="222"/>
                    <a:pt x="203" y="232"/>
                    <a:pt x="188" y="239"/>
                  </a:cubicBezTo>
                  <a:cubicBezTo>
                    <a:pt x="158" y="254"/>
                    <a:pt x="132" y="257"/>
                    <a:pt x="110" y="250"/>
                  </a:cubicBezTo>
                  <a:cubicBezTo>
                    <a:pt x="80" y="241"/>
                    <a:pt x="55" y="224"/>
                    <a:pt x="36" y="201"/>
                  </a:cubicBezTo>
                  <a:cubicBezTo>
                    <a:pt x="11" y="171"/>
                    <a:pt x="0" y="130"/>
                    <a:pt x="7" y="93"/>
                  </a:cubicBezTo>
                  <a:cubicBezTo>
                    <a:pt x="14" y="54"/>
                    <a:pt x="42" y="21"/>
                    <a:pt x="77" y="8"/>
                  </a:cubicBezTo>
                  <a:cubicBezTo>
                    <a:pt x="96" y="2"/>
                    <a:pt x="117" y="0"/>
                    <a:pt x="143" y="3"/>
                  </a:cubicBezTo>
                  <a:cubicBezTo>
                    <a:pt x="144" y="3"/>
                    <a:pt x="145" y="3"/>
                    <a:pt x="147" y="3"/>
                  </a:cubicBezTo>
                  <a:close/>
                  <a:moveTo>
                    <a:pt x="224" y="208"/>
                  </a:moveTo>
                  <a:cubicBezTo>
                    <a:pt x="247" y="184"/>
                    <a:pt x="260" y="152"/>
                    <a:pt x="259" y="120"/>
                  </a:cubicBezTo>
                  <a:cubicBezTo>
                    <a:pt x="259" y="87"/>
                    <a:pt x="244" y="56"/>
                    <a:pt x="219" y="36"/>
                  </a:cubicBezTo>
                  <a:cubicBezTo>
                    <a:pt x="200" y="20"/>
                    <a:pt x="174" y="10"/>
                    <a:pt x="142" y="7"/>
                  </a:cubicBezTo>
                  <a:cubicBezTo>
                    <a:pt x="117" y="4"/>
                    <a:pt x="97" y="6"/>
                    <a:pt x="79" y="12"/>
                  </a:cubicBezTo>
                  <a:cubicBezTo>
                    <a:pt x="45" y="24"/>
                    <a:pt x="18" y="57"/>
                    <a:pt x="11" y="94"/>
                  </a:cubicBezTo>
                  <a:cubicBezTo>
                    <a:pt x="4" y="130"/>
                    <a:pt x="15" y="169"/>
                    <a:pt x="39" y="199"/>
                  </a:cubicBezTo>
                  <a:cubicBezTo>
                    <a:pt x="57" y="221"/>
                    <a:pt x="82" y="237"/>
                    <a:pt x="111" y="246"/>
                  </a:cubicBezTo>
                  <a:cubicBezTo>
                    <a:pt x="133" y="253"/>
                    <a:pt x="157" y="250"/>
                    <a:pt x="186" y="235"/>
                  </a:cubicBezTo>
                  <a:cubicBezTo>
                    <a:pt x="200" y="228"/>
                    <a:pt x="213" y="219"/>
                    <a:pt x="224" y="208"/>
                  </a:cubicBezTo>
                  <a:close/>
                  <a:moveTo>
                    <a:pt x="225" y="210"/>
                  </a:moveTo>
                  <a:cubicBezTo>
                    <a:pt x="225" y="210"/>
                    <a:pt x="225" y="210"/>
                    <a:pt x="225" y="21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5"/>
            <p:cNvSpPr/>
            <p:nvPr/>
          </p:nvSpPr>
          <p:spPr>
            <a:xfrm>
              <a:off x="-528958" y="4500176"/>
              <a:ext cx="1124574" cy="1160275"/>
            </a:xfrm>
            <a:custGeom>
              <a:avLst/>
              <a:gdLst/>
              <a:ahLst/>
              <a:cxnLst/>
              <a:rect l="l" t="t" r="r" b="b"/>
              <a:pathLst>
                <a:path w="224" h="230" extrusionOk="0">
                  <a:moveTo>
                    <a:pt x="115" y="2"/>
                  </a:moveTo>
                  <a:cubicBezTo>
                    <a:pt x="120" y="3"/>
                    <a:pt x="124" y="4"/>
                    <a:pt x="128" y="5"/>
                  </a:cubicBezTo>
                  <a:cubicBezTo>
                    <a:pt x="147" y="10"/>
                    <a:pt x="166" y="21"/>
                    <a:pt x="183" y="36"/>
                  </a:cubicBezTo>
                  <a:cubicBezTo>
                    <a:pt x="196" y="49"/>
                    <a:pt x="214" y="71"/>
                    <a:pt x="219" y="98"/>
                  </a:cubicBezTo>
                  <a:cubicBezTo>
                    <a:pt x="224" y="124"/>
                    <a:pt x="217" y="153"/>
                    <a:pt x="199" y="177"/>
                  </a:cubicBezTo>
                  <a:cubicBezTo>
                    <a:pt x="199" y="177"/>
                    <a:pt x="199" y="177"/>
                    <a:pt x="199" y="177"/>
                  </a:cubicBezTo>
                  <a:cubicBezTo>
                    <a:pt x="189" y="190"/>
                    <a:pt x="176" y="202"/>
                    <a:pt x="160" y="213"/>
                  </a:cubicBezTo>
                  <a:cubicBezTo>
                    <a:pt x="158" y="214"/>
                    <a:pt x="157" y="215"/>
                    <a:pt x="155" y="216"/>
                  </a:cubicBezTo>
                  <a:cubicBezTo>
                    <a:pt x="146" y="222"/>
                    <a:pt x="135" y="230"/>
                    <a:pt x="123" y="228"/>
                  </a:cubicBezTo>
                  <a:cubicBezTo>
                    <a:pt x="110" y="225"/>
                    <a:pt x="96" y="220"/>
                    <a:pt x="81" y="212"/>
                  </a:cubicBezTo>
                  <a:cubicBezTo>
                    <a:pt x="54" y="199"/>
                    <a:pt x="32" y="178"/>
                    <a:pt x="16" y="154"/>
                  </a:cubicBezTo>
                  <a:cubicBezTo>
                    <a:pt x="6" y="137"/>
                    <a:pt x="0" y="120"/>
                    <a:pt x="1" y="105"/>
                  </a:cubicBezTo>
                  <a:cubicBezTo>
                    <a:pt x="1" y="84"/>
                    <a:pt x="13" y="65"/>
                    <a:pt x="23" y="50"/>
                  </a:cubicBezTo>
                  <a:cubicBezTo>
                    <a:pt x="32" y="38"/>
                    <a:pt x="46" y="20"/>
                    <a:pt x="66" y="10"/>
                  </a:cubicBezTo>
                  <a:cubicBezTo>
                    <a:pt x="81" y="3"/>
                    <a:pt x="98" y="0"/>
                    <a:pt x="115" y="2"/>
                  </a:cubicBezTo>
                  <a:close/>
                  <a:moveTo>
                    <a:pt x="196" y="175"/>
                  </a:moveTo>
                  <a:cubicBezTo>
                    <a:pt x="213" y="151"/>
                    <a:pt x="220" y="124"/>
                    <a:pt x="215" y="99"/>
                  </a:cubicBezTo>
                  <a:cubicBezTo>
                    <a:pt x="210" y="73"/>
                    <a:pt x="193" y="52"/>
                    <a:pt x="180" y="39"/>
                  </a:cubicBezTo>
                  <a:cubicBezTo>
                    <a:pt x="163" y="24"/>
                    <a:pt x="146" y="14"/>
                    <a:pt x="127" y="9"/>
                  </a:cubicBezTo>
                  <a:cubicBezTo>
                    <a:pt x="107" y="3"/>
                    <a:pt x="85" y="5"/>
                    <a:pt x="68" y="13"/>
                  </a:cubicBezTo>
                  <a:cubicBezTo>
                    <a:pt x="53" y="21"/>
                    <a:pt x="40" y="33"/>
                    <a:pt x="26" y="53"/>
                  </a:cubicBezTo>
                  <a:cubicBezTo>
                    <a:pt x="16" y="67"/>
                    <a:pt x="5" y="85"/>
                    <a:pt x="5" y="105"/>
                  </a:cubicBezTo>
                  <a:cubicBezTo>
                    <a:pt x="4" y="120"/>
                    <a:pt x="10" y="135"/>
                    <a:pt x="20" y="152"/>
                  </a:cubicBezTo>
                  <a:cubicBezTo>
                    <a:pt x="35" y="175"/>
                    <a:pt x="57" y="195"/>
                    <a:pt x="82" y="209"/>
                  </a:cubicBezTo>
                  <a:cubicBezTo>
                    <a:pt x="97" y="216"/>
                    <a:pt x="111" y="221"/>
                    <a:pt x="124" y="224"/>
                  </a:cubicBezTo>
                  <a:cubicBezTo>
                    <a:pt x="134" y="225"/>
                    <a:pt x="144" y="218"/>
                    <a:pt x="153" y="212"/>
                  </a:cubicBezTo>
                  <a:cubicBezTo>
                    <a:pt x="155" y="211"/>
                    <a:pt x="156" y="210"/>
                    <a:pt x="158" y="209"/>
                  </a:cubicBezTo>
                  <a:cubicBezTo>
                    <a:pt x="173" y="199"/>
                    <a:pt x="186" y="188"/>
                    <a:pt x="196" y="17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5"/>
            <p:cNvSpPr/>
            <p:nvPr/>
          </p:nvSpPr>
          <p:spPr>
            <a:xfrm>
              <a:off x="-421855" y="4669751"/>
              <a:ext cx="865746" cy="865747"/>
            </a:xfrm>
            <a:custGeom>
              <a:avLst/>
              <a:gdLst/>
              <a:ahLst/>
              <a:cxnLst/>
              <a:rect l="l" t="t" r="r" b="b"/>
              <a:pathLst>
                <a:path w="171" h="172" extrusionOk="0">
                  <a:moveTo>
                    <a:pt x="96" y="2"/>
                  </a:moveTo>
                  <a:cubicBezTo>
                    <a:pt x="109" y="4"/>
                    <a:pt x="122" y="8"/>
                    <a:pt x="134" y="14"/>
                  </a:cubicBezTo>
                  <a:cubicBezTo>
                    <a:pt x="149" y="22"/>
                    <a:pt x="159" y="31"/>
                    <a:pt x="164" y="42"/>
                  </a:cubicBezTo>
                  <a:cubicBezTo>
                    <a:pt x="169" y="52"/>
                    <a:pt x="171" y="65"/>
                    <a:pt x="169" y="80"/>
                  </a:cubicBezTo>
                  <a:cubicBezTo>
                    <a:pt x="169" y="80"/>
                    <a:pt x="169" y="80"/>
                    <a:pt x="169" y="80"/>
                  </a:cubicBezTo>
                  <a:cubicBezTo>
                    <a:pt x="167" y="97"/>
                    <a:pt x="161" y="113"/>
                    <a:pt x="153" y="128"/>
                  </a:cubicBezTo>
                  <a:cubicBezTo>
                    <a:pt x="145" y="142"/>
                    <a:pt x="135" y="154"/>
                    <a:pt x="124" y="164"/>
                  </a:cubicBezTo>
                  <a:cubicBezTo>
                    <a:pt x="114" y="172"/>
                    <a:pt x="105" y="170"/>
                    <a:pt x="94" y="168"/>
                  </a:cubicBezTo>
                  <a:cubicBezTo>
                    <a:pt x="91" y="167"/>
                    <a:pt x="91" y="167"/>
                    <a:pt x="91" y="167"/>
                  </a:cubicBezTo>
                  <a:cubicBezTo>
                    <a:pt x="61" y="162"/>
                    <a:pt x="35" y="145"/>
                    <a:pt x="18" y="122"/>
                  </a:cubicBezTo>
                  <a:cubicBezTo>
                    <a:pt x="10" y="111"/>
                    <a:pt x="1" y="94"/>
                    <a:pt x="1" y="75"/>
                  </a:cubicBezTo>
                  <a:cubicBezTo>
                    <a:pt x="0" y="46"/>
                    <a:pt x="20" y="18"/>
                    <a:pt x="49" y="7"/>
                  </a:cubicBezTo>
                  <a:cubicBezTo>
                    <a:pt x="63" y="2"/>
                    <a:pt x="79" y="0"/>
                    <a:pt x="96" y="2"/>
                  </a:cubicBezTo>
                  <a:close/>
                  <a:moveTo>
                    <a:pt x="102" y="165"/>
                  </a:moveTo>
                  <a:cubicBezTo>
                    <a:pt x="109" y="166"/>
                    <a:pt x="115" y="166"/>
                    <a:pt x="121" y="160"/>
                  </a:cubicBezTo>
                  <a:cubicBezTo>
                    <a:pt x="132" y="152"/>
                    <a:pt x="142" y="140"/>
                    <a:pt x="149" y="126"/>
                  </a:cubicBezTo>
                  <a:cubicBezTo>
                    <a:pt x="158" y="112"/>
                    <a:pt x="163" y="96"/>
                    <a:pt x="165" y="80"/>
                  </a:cubicBezTo>
                  <a:cubicBezTo>
                    <a:pt x="165" y="80"/>
                    <a:pt x="165" y="80"/>
                    <a:pt x="165" y="80"/>
                  </a:cubicBezTo>
                  <a:cubicBezTo>
                    <a:pt x="167" y="65"/>
                    <a:pt x="165" y="53"/>
                    <a:pt x="160" y="44"/>
                  </a:cubicBezTo>
                  <a:cubicBezTo>
                    <a:pt x="155" y="34"/>
                    <a:pt x="146" y="25"/>
                    <a:pt x="132" y="18"/>
                  </a:cubicBezTo>
                  <a:cubicBezTo>
                    <a:pt x="105" y="4"/>
                    <a:pt x="75" y="1"/>
                    <a:pt x="51" y="11"/>
                  </a:cubicBezTo>
                  <a:cubicBezTo>
                    <a:pt x="23" y="22"/>
                    <a:pt x="4" y="48"/>
                    <a:pt x="5" y="75"/>
                  </a:cubicBezTo>
                  <a:cubicBezTo>
                    <a:pt x="5" y="93"/>
                    <a:pt x="14" y="109"/>
                    <a:pt x="21" y="119"/>
                  </a:cubicBezTo>
                  <a:cubicBezTo>
                    <a:pt x="37" y="142"/>
                    <a:pt x="63" y="158"/>
                    <a:pt x="92" y="163"/>
                  </a:cubicBezTo>
                  <a:cubicBezTo>
                    <a:pt x="95" y="164"/>
                    <a:pt x="95" y="164"/>
                    <a:pt x="95" y="164"/>
                  </a:cubicBezTo>
                  <a:cubicBezTo>
                    <a:pt x="97" y="164"/>
                    <a:pt x="100" y="165"/>
                    <a:pt x="102" y="16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5"/>
            <p:cNvSpPr/>
            <p:nvPr/>
          </p:nvSpPr>
          <p:spPr>
            <a:xfrm>
              <a:off x="-323675" y="4785782"/>
              <a:ext cx="696165" cy="651541"/>
            </a:xfrm>
            <a:custGeom>
              <a:avLst/>
              <a:gdLst/>
              <a:ahLst/>
              <a:cxnLst/>
              <a:rect l="l" t="t" r="r" b="b"/>
              <a:pathLst>
                <a:path w="137" h="128" extrusionOk="0">
                  <a:moveTo>
                    <a:pt x="70" y="1"/>
                  </a:moveTo>
                  <a:cubicBezTo>
                    <a:pt x="76" y="2"/>
                    <a:pt x="82" y="3"/>
                    <a:pt x="88" y="5"/>
                  </a:cubicBezTo>
                  <a:cubicBezTo>
                    <a:pt x="103" y="8"/>
                    <a:pt x="117" y="12"/>
                    <a:pt x="126" y="23"/>
                  </a:cubicBezTo>
                  <a:cubicBezTo>
                    <a:pt x="137" y="39"/>
                    <a:pt x="132" y="60"/>
                    <a:pt x="127" y="75"/>
                  </a:cubicBezTo>
                  <a:cubicBezTo>
                    <a:pt x="123" y="88"/>
                    <a:pt x="117" y="102"/>
                    <a:pt x="106" y="114"/>
                  </a:cubicBezTo>
                  <a:cubicBezTo>
                    <a:pt x="106" y="114"/>
                    <a:pt x="106" y="114"/>
                    <a:pt x="106" y="114"/>
                  </a:cubicBezTo>
                  <a:cubicBezTo>
                    <a:pt x="96" y="124"/>
                    <a:pt x="84" y="128"/>
                    <a:pt x="70" y="128"/>
                  </a:cubicBezTo>
                  <a:cubicBezTo>
                    <a:pt x="50" y="126"/>
                    <a:pt x="29" y="114"/>
                    <a:pt x="16" y="96"/>
                  </a:cubicBezTo>
                  <a:cubicBezTo>
                    <a:pt x="4" y="80"/>
                    <a:pt x="0" y="60"/>
                    <a:pt x="4" y="42"/>
                  </a:cubicBezTo>
                  <a:cubicBezTo>
                    <a:pt x="9" y="23"/>
                    <a:pt x="24" y="7"/>
                    <a:pt x="42" y="2"/>
                  </a:cubicBezTo>
                  <a:cubicBezTo>
                    <a:pt x="51" y="0"/>
                    <a:pt x="60" y="0"/>
                    <a:pt x="70" y="1"/>
                  </a:cubicBezTo>
                  <a:close/>
                  <a:moveTo>
                    <a:pt x="103" y="111"/>
                  </a:moveTo>
                  <a:cubicBezTo>
                    <a:pt x="113" y="100"/>
                    <a:pt x="119" y="86"/>
                    <a:pt x="123" y="73"/>
                  </a:cubicBezTo>
                  <a:cubicBezTo>
                    <a:pt x="130" y="52"/>
                    <a:pt x="130" y="36"/>
                    <a:pt x="122" y="26"/>
                  </a:cubicBezTo>
                  <a:cubicBezTo>
                    <a:pt x="115" y="15"/>
                    <a:pt x="101" y="12"/>
                    <a:pt x="87" y="9"/>
                  </a:cubicBezTo>
                  <a:cubicBezTo>
                    <a:pt x="72" y="5"/>
                    <a:pt x="57" y="2"/>
                    <a:pt x="43" y="6"/>
                  </a:cubicBezTo>
                  <a:cubicBezTo>
                    <a:pt x="26" y="11"/>
                    <a:pt x="13" y="25"/>
                    <a:pt x="8" y="43"/>
                  </a:cubicBezTo>
                  <a:cubicBezTo>
                    <a:pt x="4" y="60"/>
                    <a:pt x="8" y="79"/>
                    <a:pt x="19" y="94"/>
                  </a:cubicBezTo>
                  <a:cubicBezTo>
                    <a:pt x="31" y="110"/>
                    <a:pt x="52" y="122"/>
                    <a:pt x="70" y="123"/>
                  </a:cubicBezTo>
                  <a:cubicBezTo>
                    <a:pt x="83" y="124"/>
                    <a:pt x="94" y="120"/>
                    <a:pt x="103" y="111"/>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252274" y="4848258"/>
              <a:ext cx="526588" cy="464110"/>
              <a:chOff x="-189786" y="4656371"/>
              <a:chExt cx="526588" cy="464110"/>
            </a:xfrm>
          </p:grpSpPr>
          <p:sp>
            <p:nvSpPr>
              <p:cNvPr id="159" name="Google Shape;159;p5"/>
              <p:cNvSpPr/>
              <p:nvPr/>
            </p:nvSpPr>
            <p:spPr>
              <a:xfrm>
                <a:off x="-189786" y="4656371"/>
                <a:ext cx="526588" cy="464110"/>
              </a:xfrm>
              <a:custGeom>
                <a:avLst/>
                <a:gdLst/>
                <a:ahLst/>
                <a:cxnLst/>
                <a:rect l="l" t="t" r="r" b="b"/>
                <a:pathLst>
                  <a:path w="104" h="92" extrusionOk="0">
                    <a:moveTo>
                      <a:pt x="56" y="1"/>
                    </a:moveTo>
                    <a:cubicBezTo>
                      <a:pt x="64" y="2"/>
                      <a:pt x="71" y="4"/>
                      <a:pt x="78" y="6"/>
                    </a:cubicBezTo>
                    <a:cubicBezTo>
                      <a:pt x="84" y="8"/>
                      <a:pt x="93" y="11"/>
                      <a:pt x="97" y="17"/>
                    </a:cubicBezTo>
                    <a:cubicBezTo>
                      <a:pt x="104" y="26"/>
                      <a:pt x="101" y="38"/>
                      <a:pt x="98" y="48"/>
                    </a:cubicBezTo>
                    <a:cubicBezTo>
                      <a:pt x="95" y="58"/>
                      <a:pt x="92" y="69"/>
                      <a:pt x="85" y="78"/>
                    </a:cubicBezTo>
                    <a:cubicBezTo>
                      <a:pt x="85" y="78"/>
                      <a:pt x="85" y="78"/>
                      <a:pt x="85" y="78"/>
                    </a:cubicBezTo>
                    <a:cubicBezTo>
                      <a:pt x="78" y="87"/>
                      <a:pt x="68" y="92"/>
                      <a:pt x="55" y="92"/>
                    </a:cubicBezTo>
                    <a:cubicBezTo>
                      <a:pt x="39" y="92"/>
                      <a:pt x="22" y="85"/>
                      <a:pt x="13" y="73"/>
                    </a:cubicBezTo>
                    <a:cubicBezTo>
                      <a:pt x="3" y="60"/>
                      <a:pt x="0" y="42"/>
                      <a:pt x="7" y="27"/>
                    </a:cubicBezTo>
                    <a:cubicBezTo>
                      <a:pt x="13" y="12"/>
                      <a:pt x="28" y="2"/>
                      <a:pt x="45" y="0"/>
                    </a:cubicBezTo>
                    <a:cubicBezTo>
                      <a:pt x="48" y="0"/>
                      <a:pt x="52" y="0"/>
                      <a:pt x="56" y="1"/>
                    </a:cubicBezTo>
                    <a:close/>
                    <a:moveTo>
                      <a:pt x="82" y="76"/>
                    </a:moveTo>
                    <a:cubicBezTo>
                      <a:pt x="88" y="67"/>
                      <a:pt x="91" y="57"/>
                      <a:pt x="94" y="47"/>
                    </a:cubicBezTo>
                    <a:cubicBezTo>
                      <a:pt x="97" y="37"/>
                      <a:pt x="99" y="27"/>
                      <a:pt x="94" y="20"/>
                    </a:cubicBezTo>
                    <a:cubicBezTo>
                      <a:pt x="90" y="15"/>
                      <a:pt x="84" y="12"/>
                      <a:pt x="77" y="10"/>
                    </a:cubicBezTo>
                    <a:cubicBezTo>
                      <a:pt x="67" y="7"/>
                      <a:pt x="56" y="3"/>
                      <a:pt x="45" y="4"/>
                    </a:cubicBezTo>
                    <a:cubicBezTo>
                      <a:pt x="30" y="5"/>
                      <a:pt x="17" y="15"/>
                      <a:pt x="11" y="29"/>
                    </a:cubicBezTo>
                    <a:cubicBezTo>
                      <a:pt x="5" y="42"/>
                      <a:pt x="7" y="59"/>
                      <a:pt x="16" y="71"/>
                    </a:cubicBezTo>
                    <a:cubicBezTo>
                      <a:pt x="24" y="81"/>
                      <a:pt x="40" y="88"/>
                      <a:pt x="55" y="88"/>
                    </a:cubicBezTo>
                    <a:cubicBezTo>
                      <a:pt x="66" y="88"/>
                      <a:pt x="76" y="83"/>
                      <a:pt x="82" y="7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5"/>
              <p:cNvSpPr/>
              <p:nvPr/>
            </p:nvSpPr>
            <p:spPr>
              <a:xfrm>
                <a:off x="-118385" y="4727772"/>
                <a:ext cx="357008" cy="312385"/>
              </a:xfrm>
              <a:custGeom>
                <a:avLst/>
                <a:gdLst/>
                <a:ahLst/>
                <a:cxnLst/>
                <a:rect l="l" t="t" r="r" b="b"/>
                <a:pathLst>
                  <a:path w="72" h="63" extrusionOk="0">
                    <a:moveTo>
                      <a:pt x="47" y="1"/>
                    </a:moveTo>
                    <a:cubicBezTo>
                      <a:pt x="50" y="1"/>
                      <a:pt x="53" y="2"/>
                      <a:pt x="55" y="3"/>
                    </a:cubicBezTo>
                    <a:cubicBezTo>
                      <a:pt x="63" y="6"/>
                      <a:pt x="69" y="12"/>
                      <a:pt x="70" y="20"/>
                    </a:cubicBezTo>
                    <a:cubicBezTo>
                      <a:pt x="72" y="28"/>
                      <a:pt x="67" y="36"/>
                      <a:pt x="64" y="42"/>
                    </a:cubicBezTo>
                    <a:cubicBezTo>
                      <a:pt x="64" y="42"/>
                      <a:pt x="64" y="42"/>
                      <a:pt x="64" y="42"/>
                    </a:cubicBezTo>
                    <a:cubicBezTo>
                      <a:pt x="58" y="53"/>
                      <a:pt x="51" y="59"/>
                      <a:pt x="43" y="61"/>
                    </a:cubicBezTo>
                    <a:cubicBezTo>
                      <a:pt x="34" y="63"/>
                      <a:pt x="24" y="59"/>
                      <a:pt x="13" y="51"/>
                    </a:cubicBezTo>
                    <a:cubicBezTo>
                      <a:pt x="5" y="44"/>
                      <a:pt x="0" y="34"/>
                      <a:pt x="1" y="25"/>
                    </a:cubicBezTo>
                    <a:cubicBezTo>
                      <a:pt x="3" y="18"/>
                      <a:pt x="7" y="12"/>
                      <a:pt x="14" y="7"/>
                    </a:cubicBezTo>
                    <a:cubicBezTo>
                      <a:pt x="19" y="4"/>
                      <a:pt x="25" y="2"/>
                      <a:pt x="33" y="1"/>
                    </a:cubicBezTo>
                    <a:cubicBezTo>
                      <a:pt x="38" y="0"/>
                      <a:pt x="43" y="0"/>
                      <a:pt x="47" y="1"/>
                    </a:cubicBezTo>
                    <a:close/>
                    <a:moveTo>
                      <a:pt x="60" y="40"/>
                    </a:moveTo>
                    <a:cubicBezTo>
                      <a:pt x="64" y="33"/>
                      <a:pt x="67" y="27"/>
                      <a:pt x="66" y="20"/>
                    </a:cubicBezTo>
                    <a:cubicBezTo>
                      <a:pt x="65" y="14"/>
                      <a:pt x="60" y="9"/>
                      <a:pt x="54" y="6"/>
                    </a:cubicBezTo>
                    <a:cubicBezTo>
                      <a:pt x="48" y="4"/>
                      <a:pt x="42" y="4"/>
                      <a:pt x="34" y="5"/>
                    </a:cubicBezTo>
                    <a:cubicBezTo>
                      <a:pt x="26" y="6"/>
                      <a:pt x="21" y="8"/>
                      <a:pt x="16" y="11"/>
                    </a:cubicBezTo>
                    <a:cubicBezTo>
                      <a:pt x="10" y="14"/>
                      <a:pt x="6" y="20"/>
                      <a:pt x="5" y="25"/>
                    </a:cubicBezTo>
                    <a:cubicBezTo>
                      <a:pt x="4" y="33"/>
                      <a:pt x="8" y="42"/>
                      <a:pt x="16" y="48"/>
                    </a:cubicBezTo>
                    <a:cubicBezTo>
                      <a:pt x="26" y="55"/>
                      <a:pt x="34" y="58"/>
                      <a:pt x="42" y="57"/>
                    </a:cubicBezTo>
                    <a:cubicBezTo>
                      <a:pt x="49" y="55"/>
                      <a:pt x="55" y="50"/>
                      <a:pt x="60" y="4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29133" y="4763473"/>
                <a:ext cx="223132" cy="205282"/>
              </a:xfrm>
              <a:custGeom>
                <a:avLst/>
                <a:gdLst/>
                <a:ahLst/>
                <a:cxnLst/>
                <a:rect l="l" t="t" r="r" b="b"/>
                <a:pathLst>
                  <a:path w="44" h="40" extrusionOk="0">
                    <a:moveTo>
                      <a:pt x="25" y="0"/>
                    </a:moveTo>
                    <a:cubicBezTo>
                      <a:pt x="28" y="1"/>
                      <a:pt x="31" y="2"/>
                      <a:pt x="34" y="4"/>
                    </a:cubicBezTo>
                    <a:cubicBezTo>
                      <a:pt x="34" y="4"/>
                      <a:pt x="34" y="4"/>
                      <a:pt x="34" y="4"/>
                    </a:cubicBezTo>
                    <a:cubicBezTo>
                      <a:pt x="41" y="9"/>
                      <a:pt x="44" y="16"/>
                      <a:pt x="41" y="23"/>
                    </a:cubicBezTo>
                    <a:cubicBezTo>
                      <a:pt x="38" y="33"/>
                      <a:pt x="26" y="40"/>
                      <a:pt x="15" y="40"/>
                    </a:cubicBezTo>
                    <a:cubicBezTo>
                      <a:pt x="7" y="39"/>
                      <a:pt x="1" y="34"/>
                      <a:pt x="1" y="26"/>
                    </a:cubicBezTo>
                    <a:cubicBezTo>
                      <a:pt x="0" y="15"/>
                      <a:pt x="7" y="3"/>
                      <a:pt x="19" y="1"/>
                    </a:cubicBezTo>
                    <a:cubicBezTo>
                      <a:pt x="21" y="0"/>
                      <a:pt x="23" y="0"/>
                      <a:pt x="25" y="0"/>
                    </a:cubicBezTo>
                    <a:close/>
                    <a:moveTo>
                      <a:pt x="14" y="36"/>
                    </a:moveTo>
                    <a:cubicBezTo>
                      <a:pt x="14" y="36"/>
                      <a:pt x="15" y="36"/>
                      <a:pt x="15" y="36"/>
                    </a:cubicBezTo>
                    <a:cubicBezTo>
                      <a:pt x="24" y="36"/>
                      <a:pt x="35" y="30"/>
                      <a:pt x="37" y="22"/>
                    </a:cubicBezTo>
                    <a:cubicBezTo>
                      <a:pt x="39" y="16"/>
                      <a:pt x="37" y="11"/>
                      <a:pt x="32" y="7"/>
                    </a:cubicBezTo>
                    <a:cubicBezTo>
                      <a:pt x="32" y="7"/>
                      <a:pt x="32" y="7"/>
                      <a:pt x="32" y="7"/>
                    </a:cubicBezTo>
                    <a:cubicBezTo>
                      <a:pt x="28" y="5"/>
                      <a:pt x="24" y="4"/>
                      <a:pt x="19" y="5"/>
                    </a:cubicBezTo>
                    <a:cubicBezTo>
                      <a:pt x="11" y="6"/>
                      <a:pt x="4" y="17"/>
                      <a:pt x="5" y="25"/>
                    </a:cubicBezTo>
                    <a:cubicBezTo>
                      <a:pt x="5" y="29"/>
                      <a:pt x="7" y="35"/>
                      <a:pt x="14" y="3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2" name="Google Shape;162;p5"/>
          <p:cNvSpPr/>
          <p:nvPr/>
        </p:nvSpPr>
        <p:spPr>
          <a:xfrm rot="900000">
            <a:off x="-227701" y="-728252"/>
            <a:ext cx="1726168" cy="1897238"/>
          </a:xfrm>
          <a:custGeom>
            <a:avLst/>
            <a:gdLst/>
            <a:ahLst/>
            <a:cxnLst/>
            <a:rect l="l" t="t" r="r" b="b"/>
            <a:pathLst>
              <a:path w="392" h="432" extrusionOk="0">
                <a:moveTo>
                  <a:pt x="381" y="60"/>
                </a:moveTo>
                <a:cubicBezTo>
                  <a:pt x="363" y="106"/>
                  <a:pt x="325" y="146"/>
                  <a:pt x="277" y="161"/>
                </a:cubicBezTo>
                <a:cubicBezTo>
                  <a:pt x="273" y="162"/>
                  <a:pt x="270" y="163"/>
                  <a:pt x="266" y="164"/>
                </a:cubicBezTo>
                <a:cubicBezTo>
                  <a:pt x="254" y="167"/>
                  <a:pt x="242" y="171"/>
                  <a:pt x="232" y="178"/>
                </a:cubicBezTo>
                <a:cubicBezTo>
                  <a:pt x="210" y="193"/>
                  <a:pt x="204" y="222"/>
                  <a:pt x="201" y="248"/>
                </a:cubicBezTo>
                <a:cubicBezTo>
                  <a:pt x="201" y="253"/>
                  <a:pt x="201" y="253"/>
                  <a:pt x="201" y="253"/>
                </a:cubicBezTo>
                <a:cubicBezTo>
                  <a:pt x="198" y="279"/>
                  <a:pt x="195" y="305"/>
                  <a:pt x="178" y="324"/>
                </a:cubicBezTo>
                <a:cubicBezTo>
                  <a:pt x="161" y="344"/>
                  <a:pt x="134" y="351"/>
                  <a:pt x="112" y="355"/>
                </a:cubicBezTo>
                <a:cubicBezTo>
                  <a:pt x="107" y="356"/>
                  <a:pt x="103" y="356"/>
                  <a:pt x="98" y="357"/>
                </a:cubicBezTo>
                <a:cubicBezTo>
                  <a:pt x="78" y="360"/>
                  <a:pt x="58" y="363"/>
                  <a:pt x="40" y="373"/>
                </a:cubicBezTo>
                <a:cubicBezTo>
                  <a:pt x="19" y="384"/>
                  <a:pt x="1" y="408"/>
                  <a:pt x="7" y="432"/>
                </a:cubicBezTo>
                <a:cubicBezTo>
                  <a:pt x="6" y="432"/>
                  <a:pt x="6" y="432"/>
                  <a:pt x="6" y="432"/>
                </a:cubicBezTo>
                <a:cubicBezTo>
                  <a:pt x="0" y="407"/>
                  <a:pt x="18" y="383"/>
                  <a:pt x="40" y="371"/>
                </a:cubicBezTo>
                <a:cubicBezTo>
                  <a:pt x="58" y="362"/>
                  <a:pt x="78" y="359"/>
                  <a:pt x="98" y="355"/>
                </a:cubicBezTo>
                <a:cubicBezTo>
                  <a:pt x="102" y="355"/>
                  <a:pt x="107" y="354"/>
                  <a:pt x="112" y="353"/>
                </a:cubicBezTo>
                <a:cubicBezTo>
                  <a:pt x="133" y="349"/>
                  <a:pt x="160" y="343"/>
                  <a:pt x="177" y="323"/>
                </a:cubicBezTo>
                <a:cubicBezTo>
                  <a:pt x="193" y="304"/>
                  <a:pt x="196" y="278"/>
                  <a:pt x="199" y="253"/>
                </a:cubicBezTo>
                <a:cubicBezTo>
                  <a:pt x="200" y="248"/>
                  <a:pt x="200" y="248"/>
                  <a:pt x="200" y="248"/>
                </a:cubicBezTo>
                <a:cubicBezTo>
                  <a:pt x="203" y="222"/>
                  <a:pt x="209" y="192"/>
                  <a:pt x="231" y="176"/>
                </a:cubicBezTo>
                <a:cubicBezTo>
                  <a:pt x="241" y="169"/>
                  <a:pt x="254" y="166"/>
                  <a:pt x="265" y="162"/>
                </a:cubicBezTo>
                <a:cubicBezTo>
                  <a:pt x="269" y="161"/>
                  <a:pt x="273" y="160"/>
                  <a:pt x="277" y="159"/>
                </a:cubicBezTo>
                <a:cubicBezTo>
                  <a:pt x="343" y="138"/>
                  <a:pt x="392" y="70"/>
                  <a:pt x="390" y="0"/>
                </a:cubicBezTo>
                <a:cubicBezTo>
                  <a:pt x="392" y="0"/>
                  <a:pt x="392" y="0"/>
                  <a:pt x="392" y="0"/>
                </a:cubicBezTo>
                <a:cubicBezTo>
                  <a:pt x="392" y="21"/>
                  <a:pt x="388" y="41"/>
                  <a:pt x="381" y="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rot="900000">
            <a:off x="-227701" y="-950127"/>
            <a:ext cx="1726168" cy="1897238"/>
          </a:xfrm>
          <a:custGeom>
            <a:avLst/>
            <a:gdLst/>
            <a:ahLst/>
            <a:cxnLst/>
            <a:rect l="l" t="t" r="r" b="b"/>
            <a:pathLst>
              <a:path w="392" h="432" extrusionOk="0">
                <a:moveTo>
                  <a:pt x="381" y="60"/>
                </a:moveTo>
                <a:cubicBezTo>
                  <a:pt x="363" y="106"/>
                  <a:pt x="325" y="146"/>
                  <a:pt x="277" y="161"/>
                </a:cubicBezTo>
                <a:cubicBezTo>
                  <a:pt x="273" y="162"/>
                  <a:pt x="270" y="163"/>
                  <a:pt x="266" y="164"/>
                </a:cubicBezTo>
                <a:cubicBezTo>
                  <a:pt x="254" y="167"/>
                  <a:pt x="242" y="171"/>
                  <a:pt x="232" y="178"/>
                </a:cubicBezTo>
                <a:cubicBezTo>
                  <a:pt x="210" y="193"/>
                  <a:pt x="204" y="222"/>
                  <a:pt x="201" y="248"/>
                </a:cubicBezTo>
                <a:cubicBezTo>
                  <a:pt x="201" y="253"/>
                  <a:pt x="201" y="253"/>
                  <a:pt x="201" y="253"/>
                </a:cubicBezTo>
                <a:cubicBezTo>
                  <a:pt x="198" y="279"/>
                  <a:pt x="195" y="305"/>
                  <a:pt x="178" y="324"/>
                </a:cubicBezTo>
                <a:cubicBezTo>
                  <a:pt x="161" y="344"/>
                  <a:pt x="134" y="351"/>
                  <a:pt x="112" y="355"/>
                </a:cubicBezTo>
                <a:cubicBezTo>
                  <a:pt x="107" y="356"/>
                  <a:pt x="103" y="356"/>
                  <a:pt x="98" y="357"/>
                </a:cubicBezTo>
                <a:cubicBezTo>
                  <a:pt x="78" y="360"/>
                  <a:pt x="58" y="363"/>
                  <a:pt x="40" y="373"/>
                </a:cubicBezTo>
                <a:cubicBezTo>
                  <a:pt x="19" y="384"/>
                  <a:pt x="1" y="408"/>
                  <a:pt x="7" y="432"/>
                </a:cubicBezTo>
                <a:cubicBezTo>
                  <a:pt x="6" y="432"/>
                  <a:pt x="6" y="432"/>
                  <a:pt x="6" y="432"/>
                </a:cubicBezTo>
                <a:cubicBezTo>
                  <a:pt x="0" y="407"/>
                  <a:pt x="18" y="383"/>
                  <a:pt x="40" y="371"/>
                </a:cubicBezTo>
                <a:cubicBezTo>
                  <a:pt x="58" y="362"/>
                  <a:pt x="78" y="359"/>
                  <a:pt x="98" y="355"/>
                </a:cubicBezTo>
                <a:cubicBezTo>
                  <a:pt x="102" y="355"/>
                  <a:pt x="107" y="354"/>
                  <a:pt x="112" y="353"/>
                </a:cubicBezTo>
                <a:cubicBezTo>
                  <a:pt x="133" y="349"/>
                  <a:pt x="160" y="343"/>
                  <a:pt x="177" y="323"/>
                </a:cubicBezTo>
                <a:cubicBezTo>
                  <a:pt x="193" y="304"/>
                  <a:pt x="196" y="278"/>
                  <a:pt x="199" y="253"/>
                </a:cubicBezTo>
                <a:cubicBezTo>
                  <a:pt x="200" y="248"/>
                  <a:pt x="200" y="248"/>
                  <a:pt x="200" y="248"/>
                </a:cubicBezTo>
                <a:cubicBezTo>
                  <a:pt x="203" y="222"/>
                  <a:pt x="209" y="192"/>
                  <a:pt x="231" y="176"/>
                </a:cubicBezTo>
                <a:cubicBezTo>
                  <a:pt x="241" y="169"/>
                  <a:pt x="254" y="166"/>
                  <a:pt x="265" y="162"/>
                </a:cubicBezTo>
                <a:cubicBezTo>
                  <a:pt x="269" y="161"/>
                  <a:pt x="273" y="160"/>
                  <a:pt x="277" y="159"/>
                </a:cubicBezTo>
                <a:cubicBezTo>
                  <a:pt x="343" y="138"/>
                  <a:pt x="392" y="70"/>
                  <a:pt x="390" y="0"/>
                </a:cubicBezTo>
                <a:cubicBezTo>
                  <a:pt x="392" y="0"/>
                  <a:pt x="392" y="0"/>
                  <a:pt x="392" y="0"/>
                </a:cubicBezTo>
                <a:cubicBezTo>
                  <a:pt x="392" y="21"/>
                  <a:pt x="388" y="41"/>
                  <a:pt x="381" y="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txBox="1">
            <a:spLocks noGrp="1"/>
          </p:cNvSpPr>
          <p:nvPr>
            <p:ph type="title" idx="2"/>
          </p:nvPr>
        </p:nvSpPr>
        <p:spPr>
          <a:xfrm>
            <a:off x="1598575" y="2620175"/>
            <a:ext cx="2636700" cy="70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5" name="Google Shape;165;p5"/>
          <p:cNvSpPr txBox="1">
            <a:spLocks noGrp="1"/>
          </p:cNvSpPr>
          <p:nvPr>
            <p:ph type="subTitle" idx="1"/>
          </p:nvPr>
        </p:nvSpPr>
        <p:spPr>
          <a:xfrm>
            <a:off x="1598575" y="3255800"/>
            <a:ext cx="2636700" cy="94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66" name="Google Shape;166;p5"/>
          <p:cNvSpPr txBox="1">
            <a:spLocks noGrp="1"/>
          </p:cNvSpPr>
          <p:nvPr>
            <p:ph type="title" idx="3"/>
          </p:nvPr>
        </p:nvSpPr>
        <p:spPr>
          <a:xfrm>
            <a:off x="4908725" y="2620175"/>
            <a:ext cx="2636700" cy="70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7" name="Google Shape;167;p5"/>
          <p:cNvSpPr txBox="1">
            <a:spLocks noGrp="1"/>
          </p:cNvSpPr>
          <p:nvPr>
            <p:ph type="subTitle" idx="4"/>
          </p:nvPr>
        </p:nvSpPr>
        <p:spPr>
          <a:xfrm>
            <a:off x="4908725" y="3255800"/>
            <a:ext cx="2636700" cy="94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6"/>
          <p:cNvSpPr/>
          <p:nvPr/>
        </p:nvSpPr>
        <p:spPr>
          <a:xfrm>
            <a:off x="7383249" y="-719275"/>
            <a:ext cx="2588300" cy="2097421"/>
          </a:xfrm>
          <a:custGeom>
            <a:avLst/>
            <a:gdLst/>
            <a:ahLst/>
            <a:cxnLst/>
            <a:rect l="l" t="t" r="r" b="b"/>
            <a:pathLst>
              <a:path w="513" h="417" extrusionOk="0">
                <a:moveTo>
                  <a:pt x="450" y="202"/>
                </a:moveTo>
                <a:cubicBezTo>
                  <a:pt x="412" y="169"/>
                  <a:pt x="358" y="154"/>
                  <a:pt x="330" y="113"/>
                </a:cubicBezTo>
                <a:cubicBezTo>
                  <a:pt x="315" y="90"/>
                  <a:pt x="309" y="62"/>
                  <a:pt x="293" y="40"/>
                </a:cubicBezTo>
                <a:cubicBezTo>
                  <a:pt x="272" y="13"/>
                  <a:pt x="236" y="0"/>
                  <a:pt x="202" y="1"/>
                </a:cubicBezTo>
                <a:cubicBezTo>
                  <a:pt x="168" y="3"/>
                  <a:pt x="135" y="18"/>
                  <a:pt x="107" y="38"/>
                </a:cubicBezTo>
                <a:cubicBezTo>
                  <a:pt x="80" y="58"/>
                  <a:pt x="56" y="84"/>
                  <a:pt x="33" y="109"/>
                </a:cubicBezTo>
                <a:cubicBezTo>
                  <a:pt x="17" y="126"/>
                  <a:pt x="0" y="146"/>
                  <a:pt x="1" y="169"/>
                </a:cubicBezTo>
                <a:cubicBezTo>
                  <a:pt x="2" y="189"/>
                  <a:pt x="15" y="205"/>
                  <a:pt x="29" y="219"/>
                </a:cubicBezTo>
                <a:cubicBezTo>
                  <a:pt x="70" y="258"/>
                  <a:pt x="121" y="284"/>
                  <a:pt x="171" y="310"/>
                </a:cubicBezTo>
                <a:cubicBezTo>
                  <a:pt x="224" y="337"/>
                  <a:pt x="277" y="363"/>
                  <a:pt x="334" y="381"/>
                </a:cubicBezTo>
                <a:cubicBezTo>
                  <a:pt x="372" y="392"/>
                  <a:pt x="448" y="417"/>
                  <a:pt x="483" y="387"/>
                </a:cubicBezTo>
                <a:cubicBezTo>
                  <a:pt x="513" y="361"/>
                  <a:pt x="504" y="300"/>
                  <a:pt x="493" y="268"/>
                </a:cubicBezTo>
                <a:cubicBezTo>
                  <a:pt x="485" y="242"/>
                  <a:pt x="470" y="219"/>
                  <a:pt x="450" y="2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6"/>
          <p:cNvSpPr/>
          <p:nvPr/>
        </p:nvSpPr>
        <p:spPr>
          <a:xfrm>
            <a:off x="7767030" y="-58811"/>
            <a:ext cx="1561908" cy="1544061"/>
          </a:xfrm>
          <a:custGeom>
            <a:avLst/>
            <a:gdLst/>
            <a:ahLst/>
            <a:cxnLst/>
            <a:rect l="l" t="t" r="r" b="b"/>
            <a:pathLst>
              <a:path w="309" h="306" extrusionOk="0">
                <a:moveTo>
                  <a:pt x="303" y="306"/>
                </a:moveTo>
                <a:cubicBezTo>
                  <a:pt x="307" y="288"/>
                  <a:pt x="296" y="270"/>
                  <a:pt x="283" y="260"/>
                </a:cubicBezTo>
                <a:cubicBezTo>
                  <a:pt x="272" y="252"/>
                  <a:pt x="259" y="247"/>
                  <a:pt x="247" y="243"/>
                </a:cubicBezTo>
                <a:cubicBezTo>
                  <a:pt x="243" y="241"/>
                  <a:pt x="239" y="240"/>
                  <a:pt x="235" y="238"/>
                </a:cubicBezTo>
                <a:cubicBezTo>
                  <a:pt x="213" y="229"/>
                  <a:pt x="200" y="218"/>
                  <a:pt x="194" y="205"/>
                </a:cubicBezTo>
                <a:cubicBezTo>
                  <a:pt x="190" y="198"/>
                  <a:pt x="189" y="190"/>
                  <a:pt x="187" y="183"/>
                </a:cubicBezTo>
                <a:cubicBezTo>
                  <a:pt x="185" y="173"/>
                  <a:pt x="183" y="163"/>
                  <a:pt x="177" y="155"/>
                </a:cubicBezTo>
                <a:cubicBezTo>
                  <a:pt x="165" y="140"/>
                  <a:pt x="143" y="137"/>
                  <a:pt x="125" y="135"/>
                </a:cubicBezTo>
                <a:cubicBezTo>
                  <a:pt x="106" y="133"/>
                  <a:pt x="85" y="128"/>
                  <a:pt x="75" y="111"/>
                </a:cubicBezTo>
                <a:cubicBezTo>
                  <a:pt x="71" y="103"/>
                  <a:pt x="70" y="94"/>
                  <a:pt x="69" y="84"/>
                </a:cubicBezTo>
                <a:cubicBezTo>
                  <a:pt x="69" y="81"/>
                  <a:pt x="69" y="77"/>
                  <a:pt x="69" y="74"/>
                </a:cubicBezTo>
                <a:cubicBezTo>
                  <a:pt x="64" y="39"/>
                  <a:pt x="35" y="8"/>
                  <a:pt x="0" y="1"/>
                </a:cubicBezTo>
                <a:cubicBezTo>
                  <a:pt x="0" y="0"/>
                  <a:pt x="0" y="0"/>
                  <a:pt x="0" y="0"/>
                </a:cubicBezTo>
                <a:cubicBezTo>
                  <a:pt x="36" y="7"/>
                  <a:pt x="65" y="38"/>
                  <a:pt x="70" y="74"/>
                </a:cubicBezTo>
                <a:cubicBezTo>
                  <a:pt x="70" y="77"/>
                  <a:pt x="70" y="81"/>
                  <a:pt x="71" y="84"/>
                </a:cubicBezTo>
                <a:cubicBezTo>
                  <a:pt x="71" y="93"/>
                  <a:pt x="72" y="103"/>
                  <a:pt x="76" y="111"/>
                </a:cubicBezTo>
                <a:cubicBezTo>
                  <a:pt x="86" y="127"/>
                  <a:pt x="106" y="132"/>
                  <a:pt x="126" y="134"/>
                </a:cubicBezTo>
                <a:cubicBezTo>
                  <a:pt x="144" y="136"/>
                  <a:pt x="166" y="139"/>
                  <a:pt x="178" y="155"/>
                </a:cubicBezTo>
                <a:cubicBezTo>
                  <a:pt x="184" y="163"/>
                  <a:pt x="186" y="173"/>
                  <a:pt x="188" y="183"/>
                </a:cubicBezTo>
                <a:cubicBezTo>
                  <a:pt x="190" y="190"/>
                  <a:pt x="191" y="198"/>
                  <a:pt x="195" y="205"/>
                </a:cubicBezTo>
                <a:cubicBezTo>
                  <a:pt x="201" y="218"/>
                  <a:pt x="214" y="228"/>
                  <a:pt x="235" y="237"/>
                </a:cubicBezTo>
                <a:cubicBezTo>
                  <a:pt x="239" y="239"/>
                  <a:pt x="243" y="240"/>
                  <a:pt x="247" y="242"/>
                </a:cubicBezTo>
                <a:cubicBezTo>
                  <a:pt x="260" y="247"/>
                  <a:pt x="273" y="251"/>
                  <a:pt x="283" y="260"/>
                </a:cubicBezTo>
                <a:cubicBezTo>
                  <a:pt x="297" y="270"/>
                  <a:pt x="309" y="288"/>
                  <a:pt x="304" y="306"/>
                </a:cubicBezTo>
                <a:lnTo>
                  <a:pt x="303" y="306"/>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6"/>
          <p:cNvSpPr/>
          <p:nvPr/>
        </p:nvSpPr>
        <p:spPr>
          <a:xfrm>
            <a:off x="7775957" y="12591"/>
            <a:ext cx="1445879" cy="1285226"/>
          </a:xfrm>
          <a:custGeom>
            <a:avLst/>
            <a:gdLst/>
            <a:ahLst/>
            <a:cxnLst/>
            <a:rect l="l" t="t" r="r" b="b"/>
            <a:pathLst>
              <a:path w="286" h="255" extrusionOk="0">
                <a:moveTo>
                  <a:pt x="247" y="248"/>
                </a:moveTo>
                <a:cubicBezTo>
                  <a:pt x="216" y="236"/>
                  <a:pt x="190" y="211"/>
                  <a:pt x="180" y="180"/>
                </a:cubicBezTo>
                <a:cubicBezTo>
                  <a:pt x="179" y="178"/>
                  <a:pt x="179" y="175"/>
                  <a:pt x="178" y="173"/>
                </a:cubicBezTo>
                <a:cubicBezTo>
                  <a:pt x="176" y="165"/>
                  <a:pt x="173" y="157"/>
                  <a:pt x="169" y="151"/>
                </a:cubicBezTo>
                <a:cubicBezTo>
                  <a:pt x="158" y="137"/>
                  <a:pt x="139" y="133"/>
                  <a:pt x="122" y="131"/>
                </a:cubicBezTo>
                <a:cubicBezTo>
                  <a:pt x="119" y="131"/>
                  <a:pt x="119" y="131"/>
                  <a:pt x="119" y="131"/>
                </a:cubicBezTo>
                <a:cubicBezTo>
                  <a:pt x="102" y="129"/>
                  <a:pt x="85" y="127"/>
                  <a:pt x="72" y="117"/>
                </a:cubicBezTo>
                <a:cubicBezTo>
                  <a:pt x="59" y="106"/>
                  <a:pt x="54" y="88"/>
                  <a:pt x="51" y="73"/>
                </a:cubicBezTo>
                <a:cubicBezTo>
                  <a:pt x="51" y="70"/>
                  <a:pt x="50" y="67"/>
                  <a:pt x="50" y="64"/>
                </a:cubicBezTo>
                <a:cubicBezTo>
                  <a:pt x="48" y="51"/>
                  <a:pt x="46" y="38"/>
                  <a:pt x="39" y="27"/>
                </a:cubicBezTo>
                <a:cubicBezTo>
                  <a:pt x="32" y="13"/>
                  <a:pt x="16" y="1"/>
                  <a:pt x="0" y="5"/>
                </a:cubicBezTo>
                <a:cubicBezTo>
                  <a:pt x="0" y="4"/>
                  <a:pt x="0" y="4"/>
                  <a:pt x="0" y="4"/>
                </a:cubicBezTo>
                <a:cubicBezTo>
                  <a:pt x="16" y="0"/>
                  <a:pt x="33" y="12"/>
                  <a:pt x="40" y="26"/>
                </a:cubicBezTo>
                <a:cubicBezTo>
                  <a:pt x="47" y="38"/>
                  <a:pt x="49" y="51"/>
                  <a:pt x="51" y="64"/>
                </a:cubicBezTo>
                <a:cubicBezTo>
                  <a:pt x="51" y="67"/>
                  <a:pt x="52" y="70"/>
                  <a:pt x="53" y="73"/>
                </a:cubicBezTo>
                <a:cubicBezTo>
                  <a:pt x="55" y="87"/>
                  <a:pt x="60" y="105"/>
                  <a:pt x="73" y="116"/>
                </a:cubicBezTo>
                <a:cubicBezTo>
                  <a:pt x="85" y="126"/>
                  <a:pt x="102" y="128"/>
                  <a:pt x="119" y="130"/>
                </a:cubicBezTo>
                <a:cubicBezTo>
                  <a:pt x="122" y="130"/>
                  <a:pt x="122" y="130"/>
                  <a:pt x="122" y="130"/>
                </a:cubicBezTo>
                <a:cubicBezTo>
                  <a:pt x="140" y="132"/>
                  <a:pt x="159" y="136"/>
                  <a:pt x="170" y="150"/>
                </a:cubicBezTo>
                <a:cubicBezTo>
                  <a:pt x="174" y="157"/>
                  <a:pt x="177" y="165"/>
                  <a:pt x="179" y="173"/>
                </a:cubicBezTo>
                <a:cubicBezTo>
                  <a:pt x="180" y="175"/>
                  <a:pt x="180" y="178"/>
                  <a:pt x="181" y="180"/>
                </a:cubicBezTo>
                <a:cubicBezTo>
                  <a:pt x="196" y="223"/>
                  <a:pt x="241" y="255"/>
                  <a:pt x="286" y="253"/>
                </a:cubicBezTo>
                <a:cubicBezTo>
                  <a:pt x="286" y="254"/>
                  <a:pt x="286" y="254"/>
                  <a:pt x="286" y="254"/>
                </a:cubicBezTo>
                <a:cubicBezTo>
                  <a:pt x="273" y="255"/>
                  <a:pt x="260" y="252"/>
                  <a:pt x="247" y="24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6"/>
          <p:cNvSpPr/>
          <p:nvPr/>
        </p:nvSpPr>
        <p:spPr>
          <a:xfrm>
            <a:off x="-671761" y="3705831"/>
            <a:ext cx="1981389" cy="2320548"/>
          </a:xfrm>
          <a:custGeom>
            <a:avLst/>
            <a:gdLst/>
            <a:ahLst/>
            <a:cxnLst/>
            <a:rect l="l" t="t" r="r" b="b"/>
            <a:pathLst>
              <a:path w="393" h="459" extrusionOk="0">
                <a:moveTo>
                  <a:pt x="234" y="416"/>
                </a:moveTo>
                <a:cubicBezTo>
                  <a:pt x="228" y="397"/>
                  <a:pt x="226" y="376"/>
                  <a:pt x="217" y="358"/>
                </a:cubicBezTo>
                <a:cubicBezTo>
                  <a:pt x="201" y="329"/>
                  <a:pt x="169" y="313"/>
                  <a:pt x="137" y="302"/>
                </a:cubicBezTo>
                <a:cubicBezTo>
                  <a:pt x="106" y="291"/>
                  <a:pt x="72" y="283"/>
                  <a:pt x="47" y="261"/>
                </a:cubicBezTo>
                <a:cubicBezTo>
                  <a:pt x="25" y="241"/>
                  <a:pt x="12" y="213"/>
                  <a:pt x="6" y="184"/>
                </a:cubicBezTo>
                <a:cubicBezTo>
                  <a:pt x="0" y="156"/>
                  <a:pt x="24" y="90"/>
                  <a:pt x="47" y="73"/>
                </a:cubicBezTo>
                <a:cubicBezTo>
                  <a:pt x="142" y="0"/>
                  <a:pt x="228" y="93"/>
                  <a:pt x="320"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3" name="Google Shape;173;p6"/>
          <p:cNvGrpSpPr/>
          <p:nvPr/>
        </p:nvGrpSpPr>
        <p:grpSpPr>
          <a:xfrm>
            <a:off x="881219" y="4593897"/>
            <a:ext cx="455187" cy="589069"/>
            <a:chOff x="830957" y="5262784"/>
            <a:chExt cx="455187" cy="589069"/>
          </a:xfrm>
        </p:grpSpPr>
        <p:sp>
          <p:nvSpPr>
            <p:cNvPr id="174" name="Google Shape;174;p6"/>
            <p:cNvSpPr/>
            <p:nvPr/>
          </p:nvSpPr>
          <p:spPr>
            <a:xfrm>
              <a:off x="973760" y="5325264"/>
              <a:ext cx="35701" cy="53551"/>
            </a:xfrm>
            <a:custGeom>
              <a:avLst/>
              <a:gdLst/>
              <a:ahLst/>
              <a:cxnLst/>
              <a:rect l="l" t="t" r="r" b="b"/>
              <a:pathLst>
                <a:path w="6" h="10" extrusionOk="0">
                  <a:moveTo>
                    <a:pt x="3" y="10"/>
                  </a:moveTo>
                  <a:cubicBezTo>
                    <a:pt x="1" y="10"/>
                    <a:pt x="0" y="9"/>
                    <a:pt x="0" y="7"/>
                  </a:cubicBezTo>
                  <a:cubicBezTo>
                    <a:pt x="0" y="2"/>
                    <a:pt x="0" y="2"/>
                    <a:pt x="0" y="2"/>
                  </a:cubicBezTo>
                  <a:cubicBezTo>
                    <a:pt x="0" y="1"/>
                    <a:pt x="1" y="0"/>
                    <a:pt x="3" y="0"/>
                  </a:cubicBezTo>
                  <a:cubicBezTo>
                    <a:pt x="4" y="0"/>
                    <a:pt x="6" y="1"/>
                    <a:pt x="6" y="2"/>
                  </a:cubicBezTo>
                  <a:cubicBezTo>
                    <a:pt x="6" y="7"/>
                    <a:pt x="6" y="7"/>
                    <a:pt x="6" y="7"/>
                  </a:cubicBezTo>
                  <a:cubicBezTo>
                    <a:pt x="6" y="9"/>
                    <a:pt x="4" y="10"/>
                    <a:pt x="3"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6"/>
            <p:cNvSpPr/>
            <p:nvPr/>
          </p:nvSpPr>
          <p:spPr>
            <a:xfrm>
              <a:off x="1071933" y="5280635"/>
              <a:ext cx="26778" cy="71402"/>
            </a:xfrm>
            <a:custGeom>
              <a:avLst/>
              <a:gdLst/>
              <a:ahLst/>
              <a:cxnLst/>
              <a:rect l="l" t="t" r="r" b="b"/>
              <a:pathLst>
                <a:path w="6" h="14" extrusionOk="0">
                  <a:moveTo>
                    <a:pt x="3" y="14"/>
                  </a:moveTo>
                  <a:cubicBezTo>
                    <a:pt x="1" y="14"/>
                    <a:pt x="0" y="12"/>
                    <a:pt x="0" y="11"/>
                  </a:cubicBezTo>
                  <a:cubicBezTo>
                    <a:pt x="0" y="3"/>
                    <a:pt x="0" y="3"/>
                    <a:pt x="0" y="3"/>
                  </a:cubicBezTo>
                  <a:cubicBezTo>
                    <a:pt x="0" y="2"/>
                    <a:pt x="1" y="0"/>
                    <a:pt x="3" y="0"/>
                  </a:cubicBezTo>
                  <a:cubicBezTo>
                    <a:pt x="4" y="0"/>
                    <a:pt x="6" y="2"/>
                    <a:pt x="6" y="3"/>
                  </a:cubicBezTo>
                  <a:cubicBezTo>
                    <a:pt x="6" y="11"/>
                    <a:pt x="6" y="11"/>
                    <a:pt x="6" y="11"/>
                  </a:cubicBezTo>
                  <a:cubicBezTo>
                    <a:pt x="6" y="12"/>
                    <a:pt x="4" y="14"/>
                    <a:pt x="3" y="1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6"/>
            <p:cNvSpPr/>
            <p:nvPr/>
          </p:nvSpPr>
          <p:spPr>
            <a:xfrm>
              <a:off x="1045161" y="5432366"/>
              <a:ext cx="26778" cy="71402"/>
            </a:xfrm>
            <a:custGeom>
              <a:avLst/>
              <a:gdLst/>
              <a:ahLst/>
              <a:cxnLst/>
              <a:rect l="l" t="t" r="r" b="b"/>
              <a:pathLst>
                <a:path w="6" h="14" extrusionOk="0">
                  <a:moveTo>
                    <a:pt x="3" y="14"/>
                  </a:moveTo>
                  <a:cubicBezTo>
                    <a:pt x="1" y="14"/>
                    <a:pt x="0" y="13"/>
                    <a:pt x="0" y="11"/>
                  </a:cubicBezTo>
                  <a:cubicBezTo>
                    <a:pt x="0" y="3"/>
                    <a:pt x="0" y="3"/>
                    <a:pt x="0" y="3"/>
                  </a:cubicBezTo>
                  <a:cubicBezTo>
                    <a:pt x="0" y="1"/>
                    <a:pt x="1" y="0"/>
                    <a:pt x="3" y="0"/>
                  </a:cubicBezTo>
                  <a:cubicBezTo>
                    <a:pt x="4" y="0"/>
                    <a:pt x="6" y="1"/>
                    <a:pt x="6" y="3"/>
                  </a:cubicBezTo>
                  <a:cubicBezTo>
                    <a:pt x="6" y="11"/>
                    <a:pt x="6" y="11"/>
                    <a:pt x="6" y="11"/>
                  </a:cubicBezTo>
                  <a:cubicBezTo>
                    <a:pt x="6" y="13"/>
                    <a:pt x="4" y="14"/>
                    <a:pt x="3" y="1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6"/>
            <p:cNvSpPr/>
            <p:nvPr/>
          </p:nvSpPr>
          <p:spPr>
            <a:xfrm>
              <a:off x="946981" y="5441288"/>
              <a:ext cx="26778" cy="44629"/>
            </a:xfrm>
            <a:custGeom>
              <a:avLst/>
              <a:gdLst/>
              <a:ahLst/>
              <a:cxnLst/>
              <a:rect l="l" t="t" r="r" b="b"/>
              <a:pathLst>
                <a:path w="6" h="9" extrusionOk="0">
                  <a:moveTo>
                    <a:pt x="3" y="9"/>
                  </a:moveTo>
                  <a:cubicBezTo>
                    <a:pt x="2" y="9"/>
                    <a:pt x="0" y="8"/>
                    <a:pt x="0" y="6"/>
                  </a:cubicBezTo>
                  <a:cubicBezTo>
                    <a:pt x="0" y="2"/>
                    <a:pt x="0" y="2"/>
                    <a:pt x="0" y="2"/>
                  </a:cubicBezTo>
                  <a:cubicBezTo>
                    <a:pt x="0" y="1"/>
                    <a:pt x="2" y="0"/>
                    <a:pt x="3" y="0"/>
                  </a:cubicBezTo>
                  <a:cubicBezTo>
                    <a:pt x="5" y="0"/>
                    <a:pt x="6" y="1"/>
                    <a:pt x="6" y="2"/>
                  </a:cubicBezTo>
                  <a:cubicBezTo>
                    <a:pt x="6" y="6"/>
                    <a:pt x="6" y="6"/>
                    <a:pt x="6" y="6"/>
                  </a:cubicBezTo>
                  <a:cubicBezTo>
                    <a:pt x="6" y="8"/>
                    <a:pt x="5" y="9"/>
                    <a:pt x="3" y="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6"/>
            <p:cNvSpPr/>
            <p:nvPr/>
          </p:nvSpPr>
          <p:spPr>
            <a:xfrm>
              <a:off x="1187964" y="5432366"/>
              <a:ext cx="26778" cy="71402"/>
            </a:xfrm>
            <a:custGeom>
              <a:avLst/>
              <a:gdLst/>
              <a:ahLst/>
              <a:cxnLst/>
              <a:rect l="l" t="t" r="r" b="b"/>
              <a:pathLst>
                <a:path w="6" h="15" extrusionOk="0">
                  <a:moveTo>
                    <a:pt x="3" y="15"/>
                  </a:moveTo>
                  <a:cubicBezTo>
                    <a:pt x="2" y="15"/>
                    <a:pt x="1" y="14"/>
                    <a:pt x="1" y="13"/>
                  </a:cubicBezTo>
                  <a:cubicBezTo>
                    <a:pt x="0" y="3"/>
                    <a:pt x="0" y="3"/>
                    <a:pt x="0" y="3"/>
                  </a:cubicBezTo>
                  <a:cubicBezTo>
                    <a:pt x="0" y="2"/>
                    <a:pt x="1" y="1"/>
                    <a:pt x="2" y="0"/>
                  </a:cubicBezTo>
                  <a:cubicBezTo>
                    <a:pt x="4" y="0"/>
                    <a:pt x="5" y="1"/>
                    <a:pt x="5" y="3"/>
                  </a:cubicBezTo>
                  <a:cubicBezTo>
                    <a:pt x="6" y="12"/>
                    <a:pt x="6" y="12"/>
                    <a:pt x="6" y="12"/>
                  </a:cubicBezTo>
                  <a:cubicBezTo>
                    <a:pt x="6" y="14"/>
                    <a:pt x="5" y="15"/>
                    <a:pt x="4" y="15"/>
                  </a:cubicBezTo>
                  <a:cubicBezTo>
                    <a:pt x="4" y="15"/>
                    <a:pt x="3" y="15"/>
                    <a:pt x="3"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6"/>
            <p:cNvSpPr/>
            <p:nvPr/>
          </p:nvSpPr>
          <p:spPr>
            <a:xfrm>
              <a:off x="1152263" y="5584091"/>
              <a:ext cx="26778" cy="80329"/>
            </a:xfrm>
            <a:custGeom>
              <a:avLst/>
              <a:gdLst/>
              <a:ahLst/>
              <a:cxnLst/>
              <a:rect l="l" t="t" r="r" b="b"/>
              <a:pathLst>
                <a:path w="5" h="15" extrusionOk="0">
                  <a:moveTo>
                    <a:pt x="3" y="15"/>
                  </a:moveTo>
                  <a:cubicBezTo>
                    <a:pt x="1" y="15"/>
                    <a:pt x="0" y="13"/>
                    <a:pt x="0" y="12"/>
                  </a:cubicBezTo>
                  <a:cubicBezTo>
                    <a:pt x="0" y="2"/>
                    <a:pt x="0" y="2"/>
                    <a:pt x="0" y="2"/>
                  </a:cubicBezTo>
                  <a:cubicBezTo>
                    <a:pt x="0" y="1"/>
                    <a:pt x="1" y="0"/>
                    <a:pt x="3" y="0"/>
                  </a:cubicBezTo>
                  <a:cubicBezTo>
                    <a:pt x="4" y="0"/>
                    <a:pt x="5" y="1"/>
                    <a:pt x="5" y="2"/>
                  </a:cubicBezTo>
                  <a:cubicBezTo>
                    <a:pt x="5" y="12"/>
                    <a:pt x="5" y="12"/>
                    <a:pt x="5" y="12"/>
                  </a:cubicBezTo>
                  <a:cubicBezTo>
                    <a:pt x="5" y="13"/>
                    <a:pt x="4" y="15"/>
                    <a:pt x="3"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6"/>
            <p:cNvSpPr/>
            <p:nvPr/>
          </p:nvSpPr>
          <p:spPr>
            <a:xfrm>
              <a:off x="1045161" y="5575169"/>
              <a:ext cx="35701" cy="71402"/>
            </a:xfrm>
            <a:custGeom>
              <a:avLst/>
              <a:gdLst/>
              <a:ahLst/>
              <a:cxnLst/>
              <a:rect l="l" t="t" r="r" b="b"/>
              <a:pathLst>
                <a:path w="7" h="14" extrusionOk="0">
                  <a:moveTo>
                    <a:pt x="3" y="14"/>
                  </a:moveTo>
                  <a:cubicBezTo>
                    <a:pt x="3" y="14"/>
                    <a:pt x="3" y="14"/>
                    <a:pt x="3" y="14"/>
                  </a:cubicBezTo>
                  <a:cubicBezTo>
                    <a:pt x="1" y="14"/>
                    <a:pt x="0" y="13"/>
                    <a:pt x="0" y="11"/>
                  </a:cubicBezTo>
                  <a:cubicBezTo>
                    <a:pt x="1" y="3"/>
                    <a:pt x="1" y="3"/>
                    <a:pt x="1" y="3"/>
                  </a:cubicBezTo>
                  <a:cubicBezTo>
                    <a:pt x="1" y="1"/>
                    <a:pt x="3" y="0"/>
                    <a:pt x="4" y="0"/>
                  </a:cubicBezTo>
                  <a:cubicBezTo>
                    <a:pt x="6" y="1"/>
                    <a:pt x="7" y="2"/>
                    <a:pt x="6" y="3"/>
                  </a:cubicBezTo>
                  <a:cubicBezTo>
                    <a:pt x="6" y="12"/>
                    <a:pt x="6" y="12"/>
                    <a:pt x="6" y="12"/>
                  </a:cubicBezTo>
                  <a:cubicBezTo>
                    <a:pt x="5" y="13"/>
                    <a:pt x="4" y="14"/>
                    <a:pt x="3" y="1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6"/>
            <p:cNvSpPr/>
            <p:nvPr/>
          </p:nvSpPr>
          <p:spPr>
            <a:xfrm>
              <a:off x="1179036" y="5262784"/>
              <a:ext cx="17850" cy="80330"/>
            </a:xfrm>
            <a:custGeom>
              <a:avLst/>
              <a:gdLst/>
              <a:ahLst/>
              <a:cxnLst/>
              <a:rect l="l" t="t" r="r" b="b"/>
              <a:pathLst>
                <a:path w="5" h="16" extrusionOk="0">
                  <a:moveTo>
                    <a:pt x="2" y="16"/>
                  </a:moveTo>
                  <a:cubicBezTo>
                    <a:pt x="1" y="16"/>
                    <a:pt x="0" y="15"/>
                    <a:pt x="0" y="13"/>
                  </a:cubicBezTo>
                  <a:cubicBezTo>
                    <a:pt x="0" y="3"/>
                    <a:pt x="0" y="3"/>
                    <a:pt x="0" y="3"/>
                  </a:cubicBezTo>
                  <a:cubicBezTo>
                    <a:pt x="0" y="1"/>
                    <a:pt x="1" y="0"/>
                    <a:pt x="2" y="0"/>
                  </a:cubicBezTo>
                  <a:cubicBezTo>
                    <a:pt x="4" y="0"/>
                    <a:pt x="5" y="1"/>
                    <a:pt x="5" y="3"/>
                  </a:cubicBezTo>
                  <a:cubicBezTo>
                    <a:pt x="5" y="13"/>
                    <a:pt x="5" y="13"/>
                    <a:pt x="5" y="13"/>
                  </a:cubicBezTo>
                  <a:cubicBezTo>
                    <a:pt x="5" y="15"/>
                    <a:pt x="4" y="16"/>
                    <a:pt x="2" y="1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6"/>
            <p:cNvSpPr/>
            <p:nvPr/>
          </p:nvSpPr>
          <p:spPr>
            <a:xfrm>
              <a:off x="929130" y="5557319"/>
              <a:ext cx="35701" cy="71401"/>
            </a:xfrm>
            <a:custGeom>
              <a:avLst/>
              <a:gdLst/>
              <a:ahLst/>
              <a:cxnLst/>
              <a:rect l="l" t="t" r="r" b="b"/>
              <a:pathLst>
                <a:path w="7" h="13" extrusionOk="0">
                  <a:moveTo>
                    <a:pt x="4" y="13"/>
                  </a:moveTo>
                  <a:cubicBezTo>
                    <a:pt x="3" y="13"/>
                    <a:pt x="2" y="12"/>
                    <a:pt x="1" y="10"/>
                  </a:cubicBezTo>
                  <a:cubicBezTo>
                    <a:pt x="0" y="3"/>
                    <a:pt x="0" y="3"/>
                    <a:pt x="0" y="3"/>
                  </a:cubicBezTo>
                  <a:cubicBezTo>
                    <a:pt x="0" y="1"/>
                    <a:pt x="1" y="0"/>
                    <a:pt x="3" y="0"/>
                  </a:cubicBezTo>
                  <a:cubicBezTo>
                    <a:pt x="4" y="0"/>
                    <a:pt x="6" y="1"/>
                    <a:pt x="6" y="2"/>
                  </a:cubicBezTo>
                  <a:cubicBezTo>
                    <a:pt x="7" y="10"/>
                    <a:pt x="7" y="10"/>
                    <a:pt x="7" y="10"/>
                  </a:cubicBezTo>
                  <a:cubicBezTo>
                    <a:pt x="7" y="11"/>
                    <a:pt x="6" y="13"/>
                    <a:pt x="4" y="13"/>
                  </a:cubicBezTo>
                  <a:cubicBezTo>
                    <a:pt x="4" y="13"/>
                    <a:pt x="4" y="13"/>
                    <a:pt x="4" y="1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6"/>
            <p:cNvSpPr/>
            <p:nvPr/>
          </p:nvSpPr>
          <p:spPr>
            <a:xfrm>
              <a:off x="830957" y="5485918"/>
              <a:ext cx="17850" cy="62479"/>
            </a:xfrm>
            <a:custGeom>
              <a:avLst/>
              <a:gdLst/>
              <a:ahLst/>
              <a:cxnLst/>
              <a:rect l="l" t="t" r="r" b="b"/>
              <a:pathLst>
                <a:path w="5" h="13" extrusionOk="0">
                  <a:moveTo>
                    <a:pt x="3" y="13"/>
                  </a:moveTo>
                  <a:cubicBezTo>
                    <a:pt x="1" y="13"/>
                    <a:pt x="0" y="12"/>
                    <a:pt x="0" y="11"/>
                  </a:cubicBezTo>
                  <a:cubicBezTo>
                    <a:pt x="0" y="3"/>
                    <a:pt x="0" y="3"/>
                    <a:pt x="0" y="3"/>
                  </a:cubicBezTo>
                  <a:cubicBezTo>
                    <a:pt x="0" y="1"/>
                    <a:pt x="1" y="0"/>
                    <a:pt x="3" y="0"/>
                  </a:cubicBezTo>
                  <a:cubicBezTo>
                    <a:pt x="4" y="0"/>
                    <a:pt x="5" y="1"/>
                    <a:pt x="5" y="3"/>
                  </a:cubicBezTo>
                  <a:cubicBezTo>
                    <a:pt x="5" y="11"/>
                    <a:pt x="5" y="11"/>
                    <a:pt x="5" y="11"/>
                  </a:cubicBezTo>
                  <a:cubicBezTo>
                    <a:pt x="5" y="12"/>
                    <a:pt x="4" y="13"/>
                    <a:pt x="3" y="1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6"/>
            <p:cNvSpPr/>
            <p:nvPr/>
          </p:nvSpPr>
          <p:spPr>
            <a:xfrm>
              <a:off x="1045161" y="5709044"/>
              <a:ext cx="26778" cy="71402"/>
            </a:xfrm>
            <a:custGeom>
              <a:avLst/>
              <a:gdLst/>
              <a:ahLst/>
              <a:cxnLst/>
              <a:rect l="l" t="t" r="r" b="b"/>
              <a:pathLst>
                <a:path w="6" h="15" extrusionOk="0">
                  <a:moveTo>
                    <a:pt x="4" y="15"/>
                  </a:moveTo>
                  <a:cubicBezTo>
                    <a:pt x="2" y="15"/>
                    <a:pt x="1" y="14"/>
                    <a:pt x="1" y="13"/>
                  </a:cubicBezTo>
                  <a:cubicBezTo>
                    <a:pt x="0" y="4"/>
                    <a:pt x="0" y="4"/>
                    <a:pt x="0" y="4"/>
                  </a:cubicBezTo>
                  <a:cubicBezTo>
                    <a:pt x="0" y="2"/>
                    <a:pt x="1" y="1"/>
                    <a:pt x="2" y="1"/>
                  </a:cubicBezTo>
                  <a:cubicBezTo>
                    <a:pt x="4" y="0"/>
                    <a:pt x="5" y="2"/>
                    <a:pt x="5" y="3"/>
                  </a:cubicBezTo>
                  <a:cubicBezTo>
                    <a:pt x="6" y="12"/>
                    <a:pt x="6" y="12"/>
                    <a:pt x="6" y="12"/>
                  </a:cubicBezTo>
                  <a:cubicBezTo>
                    <a:pt x="6" y="14"/>
                    <a:pt x="5" y="15"/>
                    <a:pt x="4" y="15"/>
                  </a:cubicBezTo>
                  <a:cubicBezTo>
                    <a:pt x="4" y="15"/>
                    <a:pt x="4" y="15"/>
                    <a:pt x="4"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6"/>
            <p:cNvSpPr/>
            <p:nvPr/>
          </p:nvSpPr>
          <p:spPr>
            <a:xfrm>
              <a:off x="1241515" y="5494839"/>
              <a:ext cx="26778" cy="80329"/>
            </a:xfrm>
            <a:custGeom>
              <a:avLst/>
              <a:gdLst/>
              <a:ahLst/>
              <a:cxnLst/>
              <a:rect l="l" t="t" r="r" b="b"/>
              <a:pathLst>
                <a:path w="6" h="15" extrusionOk="0">
                  <a:moveTo>
                    <a:pt x="3" y="15"/>
                  </a:moveTo>
                  <a:cubicBezTo>
                    <a:pt x="2" y="15"/>
                    <a:pt x="1" y="14"/>
                    <a:pt x="0" y="12"/>
                  </a:cubicBezTo>
                  <a:cubicBezTo>
                    <a:pt x="0" y="3"/>
                    <a:pt x="0" y="3"/>
                    <a:pt x="0" y="3"/>
                  </a:cubicBezTo>
                  <a:cubicBezTo>
                    <a:pt x="0" y="2"/>
                    <a:pt x="1" y="1"/>
                    <a:pt x="3" y="1"/>
                  </a:cubicBezTo>
                  <a:cubicBezTo>
                    <a:pt x="4" y="0"/>
                    <a:pt x="5" y="2"/>
                    <a:pt x="5" y="3"/>
                  </a:cubicBezTo>
                  <a:cubicBezTo>
                    <a:pt x="6" y="12"/>
                    <a:pt x="6" y="12"/>
                    <a:pt x="6" y="12"/>
                  </a:cubicBezTo>
                  <a:cubicBezTo>
                    <a:pt x="6" y="14"/>
                    <a:pt x="5" y="15"/>
                    <a:pt x="3" y="15"/>
                  </a:cubicBezTo>
                  <a:cubicBezTo>
                    <a:pt x="3" y="15"/>
                    <a:pt x="3" y="15"/>
                    <a:pt x="3"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6"/>
            <p:cNvSpPr/>
            <p:nvPr/>
          </p:nvSpPr>
          <p:spPr>
            <a:xfrm>
              <a:off x="1179036" y="5682272"/>
              <a:ext cx="26778" cy="53551"/>
            </a:xfrm>
            <a:custGeom>
              <a:avLst/>
              <a:gdLst/>
              <a:ahLst/>
              <a:cxnLst/>
              <a:rect l="l" t="t" r="r" b="b"/>
              <a:pathLst>
                <a:path w="6" h="11" extrusionOk="0">
                  <a:moveTo>
                    <a:pt x="3" y="11"/>
                  </a:moveTo>
                  <a:cubicBezTo>
                    <a:pt x="2" y="11"/>
                    <a:pt x="0" y="9"/>
                    <a:pt x="0" y="8"/>
                  </a:cubicBezTo>
                  <a:cubicBezTo>
                    <a:pt x="0" y="2"/>
                    <a:pt x="0" y="2"/>
                    <a:pt x="0" y="2"/>
                  </a:cubicBezTo>
                  <a:cubicBezTo>
                    <a:pt x="0" y="1"/>
                    <a:pt x="2" y="0"/>
                    <a:pt x="3" y="0"/>
                  </a:cubicBezTo>
                  <a:cubicBezTo>
                    <a:pt x="5" y="0"/>
                    <a:pt x="6" y="1"/>
                    <a:pt x="6" y="2"/>
                  </a:cubicBezTo>
                  <a:cubicBezTo>
                    <a:pt x="6" y="8"/>
                    <a:pt x="6" y="8"/>
                    <a:pt x="6" y="8"/>
                  </a:cubicBezTo>
                  <a:cubicBezTo>
                    <a:pt x="6" y="9"/>
                    <a:pt x="5" y="11"/>
                    <a:pt x="3"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6"/>
            <p:cNvSpPr/>
            <p:nvPr/>
          </p:nvSpPr>
          <p:spPr>
            <a:xfrm>
              <a:off x="1107634" y="5789374"/>
              <a:ext cx="35701" cy="62479"/>
            </a:xfrm>
            <a:custGeom>
              <a:avLst/>
              <a:gdLst/>
              <a:ahLst/>
              <a:cxnLst/>
              <a:rect l="l" t="t" r="r" b="b"/>
              <a:pathLst>
                <a:path w="8" h="12" extrusionOk="0">
                  <a:moveTo>
                    <a:pt x="5" y="12"/>
                  </a:moveTo>
                  <a:cubicBezTo>
                    <a:pt x="4" y="12"/>
                    <a:pt x="2" y="11"/>
                    <a:pt x="2" y="10"/>
                  </a:cubicBezTo>
                  <a:cubicBezTo>
                    <a:pt x="1" y="4"/>
                    <a:pt x="1" y="4"/>
                    <a:pt x="1" y="4"/>
                  </a:cubicBezTo>
                  <a:cubicBezTo>
                    <a:pt x="0" y="2"/>
                    <a:pt x="1" y="1"/>
                    <a:pt x="3" y="0"/>
                  </a:cubicBezTo>
                  <a:cubicBezTo>
                    <a:pt x="4" y="0"/>
                    <a:pt x="6" y="1"/>
                    <a:pt x="6" y="2"/>
                  </a:cubicBezTo>
                  <a:cubicBezTo>
                    <a:pt x="7" y="8"/>
                    <a:pt x="7" y="8"/>
                    <a:pt x="7" y="8"/>
                  </a:cubicBezTo>
                  <a:cubicBezTo>
                    <a:pt x="8" y="10"/>
                    <a:pt x="7" y="11"/>
                    <a:pt x="5" y="12"/>
                  </a:cubicBezTo>
                  <a:cubicBezTo>
                    <a:pt x="5" y="12"/>
                    <a:pt x="5" y="12"/>
                    <a:pt x="5"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6"/>
            <p:cNvSpPr/>
            <p:nvPr/>
          </p:nvSpPr>
          <p:spPr>
            <a:xfrm>
              <a:off x="911280" y="5691194"/>
              <a:ext cx="26778" cy="80330"/>
            </a:xfrm>
            <a:custGeom>
              <a:avLst/>
              <a:gdLst/>
              <a:ahLst/>
              <a:cxnLst/>
              <a:rect l="l" t="t" r="r" b="b"/>
              <a:pathLst>
                <a:path w="5" h="17" extrusionOk="0">
                  <a:moveTo>
                    <a:pt x="3" y="17"/>
                  </a:moveTo>
                  <a:cubicBezTo>
                    <a:pt x="1" y="17"/>
                    <a:pt x="0" y="16"/>
                    <a:pt x="0" y="14"/>
                  </a:cubicBezTo>
                  <a:cubicBezTo>
                    <a:pt x="0" y="3"/>
                    <a:pt x="0" y="3"/>
                    <a:pt x="0" y="3"/>
                  </a:cubicBezTo>
                  <a:cubicBezTo>
                    <a:pt x="0" y="2"/>
                    <a:pt x="1" y="0"/>
                    <a:pt x="3" y="0"/>
                  </a:cubicBezTo>
                  <a:cubicBezTo>
                    <a:pt x="4" y="0"/>
                    <a:pt x="5" y="2"/>
                    <a:pt x="5" y="3"/>
                  </a:cubicBezTo>
                  <a:cubicBezTo>
                    <a:pt x="5" y="14"/>
                    <a:pt x="5" y="14"/>
                    <a:pt x="5" y="14"/>
                  </a:cubicBezTo>
                  <a:cubicBezTo>
                    <a:pt x="5" y="16"/>
                    <a:pt x="4" y="17"/>
                    <a:pt x="3" y="1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6"/>
            <p:cNvSpPr/>
            <p:nvPr/>
          </p:nvSpPr>
          <p:spPr>
            <a:xfrm>
              <a:off x="1259365" y="5352036"/>
              <a:ext cx="26778" cy="80329"/>
            </a:xfrm>
            <a:custGeom>
              <a:avLst/>
              <a:gdLst/>
              <a:ahLst/>
              <a:cxnLst/>
              <a:rect l="l" t="t" r="r" b="b"/>
              <a:pathLst>
                <a:path w="6" h="15" extrusionOk="0">
                  <a:moveTo>
                    <a:pt x="3" y="15"/>
                  </a:moveTo>
                  <a:cubicBezTo>
                    <a:pt x="1" y="15"/>
                    <a:pt x="0" y="14"/>
                    <a:pt x="0" y="12"/>
                  </a:cubicBezTo>
                  <a:cubicBezTo>
                    <a:pt x="0" y="3"/>
                    <a:pt x="0" y="3"/>
                    <a:pt x="0" y="3"/>
                  </a:cubicBezTo>
                  <a:cubicBezTo>
                    <a:pt x="0" y="1"/>
                    <a:pt x="1" y="0"/>
                    <a:pt x="3" y="0"/>
                  </a:cubicBezTo>
                  <a:cubicBezTo>
                    <a:pt x="4" y="0"/>
                    <a:pt x="5" y="1"/>
                    <a:pt x="5" y="3"/>
                  </a:cubicBezTo>
                  <a:cubicBezTo>
                    <a:pt x="6" y="12"/>
                    <a:pt x="6" y="12"/>
                    <a:pt x="6" y="12"/>
                  </a:cubicBezTo>
                  <a:cubicBezTo>
                    <a:pt x="6" y="14"/>
                    <a:pt x="4" y="15"/>
                    <a:pt x="3" y="15"/>
                  </a:cubicBezTo>
                  <a:cubicBezTo>
                    <a:pt x="3" y="15"/>
                    <a:pt x="3" y="15"/>
                    <a:pt x="3"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 name="Google Shape;190;p6"/>
          <p:cNvGrpSpPr/>
          <p:nvPr/>
        </p:nvGrpSpPr>
        <p:grpSpPr>
          <a:xfrm>
            <a:off x="-671748" y="-943871"/>
            <a:ext cx="1561916" cy="1585056"/>
            <a:chOff x="-314748" y="-281940"/>
            <a:chExt cx="1204903" cy="1222754"/>
          </a:xfrm>
        </p:grpSpPr>
        <p:sp>
          <p:nvSpPr>
            <p:cNvPr id="191" name="Google Shape;191;p6"/>
            <p:cNvSpPr/>
            <p:nvPr/>
          </p:nvSpPr>
          <p:spPr>
            <a:xfrm>
              <a:off x="-314748" y="-281940"/>
              <a:ext cx="1204903" cy="1222754"/>
            </a:xfrm>
            <a:custGeom>
              <a:avLst/>
              <a:gdLst/>
              <a:ahLst/>
              <a:cxnLst/>
              <a:rect l="l" t="t" r="r" b="b"/>
              <a:pathLst>
                <a:path w="239" h="241" extrusionOk="0">
                  <a:moveTo>
                    <a:pt x="52" y="209"/>
                  </a:moveTo>
                  <a:cubicBezTo>
                    <a:pt x="45" y="200"/>
                    <a:pt x="39" y="190"/>
                    <a:pt x="34" y="179"/>
                  </a:cubicBezTo>
                  <a:cubicBezTo>
                    <a:pt x="17" y="147"/>
                    <a:pt x="0" y="110"/>
                    <a:pt x="10" y="74"/>
                  </a:cubicBezTo>
                  <a:cubicBezTo>
                    <a:pt x="18" y="42"/>
                    <a:pt x="48" y="15"/>
                    <a:pt x="85" y="7"/>
                  </a:cubicBezTo>
                  <a:cubicBezTo>
                    <a:pt x="85" y="7"/>
                    <a:pt x="85" y="7"/>
                    <a:pt x="85" y="7"/>
                  </a:cubicBezTo>
                  <a:cubicBezTo>
                    <a:pt x="119" y="0"/>
                    <a:pt x="166" y="7"/>
                    <a:pt x="194" y="22"/>
                  </a:cubicBezTo>
                  <a:cubicBezTo>
                    <a:pt x="225" y="39"/>
                    <a:pt x="239" y="95"/>
                    <a:pt x="239" y="128"/>
                  </a:cubicBezTo>
                  <a:cubicBezTo>
                    <a:pt x="239" y="160"/>
                    <a:pt x="229" y="187"/>
                    <a:pt x="210" y="203"/>
                  </a:cubicBezTo>
                  <a:cubicBezTo>
                    <a:pt x="193" y="219"/>
                    <a:pt x="169" y="225"/>
                    <a:pt x="148" y="230"/>
                  </a:cubicBezTo>
                  <a:cubicBezTo>
                    <a:pt x="123" y="236"/>
                    <a:pt x="99" y="241"/>
                    <a:pt x="78" y="231"/>
                  </a:cubicBezTo>
                  <a:cubicBezTo>
                    <a:pt x="67" y="226"/>
                    <a:pt x="59" y="218"/>
                    <a:pt x="52" y="209"/>
                  </a:cubicBezTo>
                  <a:close/>
                  <a:moveTo>
                    <a:pt x="86" y="11"/>
                  </a:moveTo>
                  <a:cubicBezTo>
                    <a:pt x="50" y="18"/>
                    <a:pt x="21" y="44"/>
                    <a:pt x="13" y="75"/>
                  </a:cubicBezTo>
                  <a:cubicBezTo>
                    <a:pt x="3" y="110"/>
                    <a:pt x="20" y="146"/>
                    <a:pt x="36" y="178"/>
                  </a:cubicBezTo>
                  <a:cubicBezTo>
                    <a:pt x="47" y="198"/>
                    <a:pt x="59" y="219"/>
                    <a:pt x="79" y="228"/>
                  </a:cubicBezTo>
                  <a:cubicBezTo>
                    <a:pt x="99" y="237"/>
                    <a:pt x="123" y="233"/>
                    <a:pt x="147" y="227"/>
                  </a:cubicBezTo>
                  <a:cubicBezTo>
                    <a:pt x="168" y="222"/>
                    <a:pt x="191" y="216"/>
                    <a:pt x="208" y="201"/>
                  </a:cubicBezTo>
                  <a:cubicBezTo>
                    <a:pt x="226" y="185"/>
                    <a:pt x="236" y="159"/>
                    <a:pt x="236" y="128"/>
                  </a:cubicBezTo>
                  <a:cubicBezTo>
                    <a:pt x="236" y="95"/>
                    <a:pt x="222" y="42"/>
                    <a:pt x="192" y="25"/>
                  </a:cubicBezTo>
                  <a:cubicBezTo>
                    <a:pt x="165" y="10"/>
                    <a:pt x="119" y="3"/>
                    <a:pt x="86"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6"/>
            <p:cNvSpPr/>
            <p:nvPr/>
          </p:nvSpPr>
          <p:spPr>
            <a:xfrm>
              <a:off x="-189796" y="-201617"/>
              <a:ext cx="999620" cy="1035322"/>
            </a:xfrm>
            <a:custGeom>
              <a:avLst/>
              <a:gdLst/>
              <a:ahLst/>
              <a:cxnLst/>
              <a:rect l="l" t="t" r="r" b="b"/>
              <a:pathLst>
                <a:path w="197" h="205" extrusionOk="0">
                  <a:moveTo>
                    <a:pt x="27" y="157"/>
                  </a:moveTo>
                  <a:cubicBezTo>
                    <a:pt x="13" y="138"/>
                    <a:pt x="4" y="119"/>
                    <a:pt x="2" y="101"/>
                  </a:cubicBezTo>
                  <a:cubicBezTo>
                    <a:pt x="0" y="75"/>
                    <a:pt x="9" y="49"/>
                    <a:pt x="27" y="30"/>
                  </a:cubicBezTo>
                  <a:cubicBezTo>
                    <a:pt x="45" y="12"/>
                    <a:pt x="70" y="1"/>
                    <a:pt x="97" y="1"/>
                  </a:cubicBezTo>
                  <a:cubicBezTo>
                    <a:pt x="97" y="1"/>
                    <a:pt x="97" y="1"/>
                    <a:pt x="97" y="1"/>
                  </a:cubicBezTo>
                  <a:cubicBezTo>
                    <a:pt x="109" y="0"/>
                    <a:pt x="121" y="2"/>
                    <a:pt x="133" y="6"/>
                  </a:cubicBezTo>
                  <a:cubicBezTo>
                    <a:pt x="158" y="15"/>
                    <a:pt x="173" y="27"/>
                    <a:pt x="182" y="43"/>
                  </a:cubicBezTo>
                  <a:cubicBezTo>
                    <a:pt x="193" y="64"/>
                    <a:pt x="197" y="87"/>
                    <a:pt x="195" y="110"/>
                  </a:cubicBezTo>
                  <a:cubicBezTo>
                    <a:pt x="192" y="140"/>
                    <a:pt x="177" y="168"/>
                    <a:pt x="153" y="184"/>
                  </a:cubicBezTo>
                  <a:cubicBezTo>
                    <a:pt x="127" y="202"/>
                    <a:pt x="94" y="205"/>
                    <a:pt x="68" y="192"/>
                  </a:cubicBezTo>
                  <a:cubicBezTo>
                    <a:pt x="54" y="186"/>
                    <a:pt x="41" y="175"/>
                    <a:pt x="29" y="160"/>
                  </a:cubicBezTo>
                  <a:cubicBezTo>
                    <a:pt x="29" y="159"/>
                    <a:pt x="28" y="158"/>
                    <a:pt x="27" y="157"/>
                  </a:cubicBezTo>
                  <a:close/>
                  <a:moveTo>
                    <a:pt x="97" y="4"/>
                  </a:moveTo>
                  <a:cubicBezTo>
                    <a:pt x="71" y="4"/>
                    <a:pt x="47" y="14"/>
                    <a:pt x="30" y="32"/>
                  </a:cubicBezTo>
                  <a:cubicBezTo>
                    <a:pt x="12" y="50"/>
                    <a:pt x="3" y="76"/>
                    <a:pt x="6" y="100"/>
                  </a:cubicBezTo>
                  <a:cubicBezTo>
                    <a:pt x="8" y="119"/>
                    <a:pt x="16" y="139"/>
                    <a:pt x="32" y="158"/>
                  </a:cubicBezTo>
                  <a:cubicBezTo>
                    <a:pt x="44" y="173"/>
                    <a:pt x="56" y="183"/>
                    <a:pt x="69" y="189"/>
                  </a:cubicBezTo>
                  <a:cubicBezTo>
                    <a:pt x="94" y="201"/>
                    <a:pt x="127" y="198"/>
                    <a:pt x="151" y="182"/>
                  </a:cubicBezTo>
                  <a:cubicBezTo>
                    <a:pt x="174" y="166"/>
                    <a:pt x="189" y="139"/>
                    <a:pt x="192" y="109"/>
                  </a:cubicBezTo>
                  <a:cubicBezTo>
                    <a:pt x="194" y="88"/>
                    <a:pt x="190" y="65"/>
                    <a:pt x="179" y="44"/>
                  </a:cubicBezTo>
                  <a:cubicBezTo>
                    <a:pt x="171" y="29"/>
                    <a:pt x="156" y="18"/>
                    <a:pt x="132" y="9"/>
                  </a:cubicBezTo>
                  <a:cubicBezTo>
                    <a:pt x="121" y="5"/>
                    <a:pt x="109" y="4"/>
                    <a:pt x="97" y="4"/>
                  </a:cubicBezTo>
                  <a:close/>
                  <a:moveTo>
                    <a:pt x="97" y="2"/>
                  </a:moveTo>
                  <a:cubicBezTo>
                    <a:pt x="97" y="2"/>
                    <a:pt x="97" y="2"/>
                    <a:pt x="97" y="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6"/>
            <p:cNvSpPr/>
            <p:nvPr/>
          </p:nvSpPr>
          <p:spPr>
            <a:xfrm>
              <a:off x="-82693" y="-103437"/>
              <a:ext cx="803267" cy="856817"/>
            </a:xfrm>
            <a:custGeom>
              <a:avLst/>
              <a:gdLst/>
              <a:ahLst/>
              <a:cxnLst/>
              <a:rect l="l" t="t" r="r" b="b"/>
              <a:pathLst>
                <a:path w="160" h="170" extrusionOk="0">
                  <a:moveTo>
                    <a:pt x="19" y="142"/>
                  </a:moveTo>
                  <a:cubicBezTo>
                    <a:pt x="17" y="139"/>
                    <a:pt x="15" y="137"/>
                    <a:pt x="13" y="134"/>
                  </a:cubicBezTo>
                  <a:cubicBezTo>
                    <a:pt x="6" y="121"/>
                    <a:pt x="2" y="105"/>
                    <a:pt x="1" y="87"/>
                  </a:cubicBezTo>
                  <a:cubicBezTo>
                    <a:pt x="0" y="72"/>
                    <a:pt x="2" y="51"/>
                    <a:pt x="14" y="34"/>
                  </a:cubicBezTo>
                  <a:cubicBezTo>
                    <a:pt x="26" y="17"/>
                    <a:pt x="46" y="5"/>
                    <a:pt x="69" y="2"/>
                  </a:cubicBezTo>
                  <a:cubicBezTo>
                    <a:pt x="69" y="2"/>
                    <a:pt x="69" y="2"/>
                    <a:pt x="69" y="2"/>
                  </a:cubicBezTo>
                  <a:cubicBezTo>
                    <a:pt x="81" y="0"/>
                    <a:pt x="95" y="0"/>
                    <a:pt x="109" y="3"/>
                  </a:cubicBezTo>
                  <a:cubicBezTo>
                    <a:pt x="111" y="4"/>
                    <a:pt x="112" y="4"/>
                    <a:pt x="113" y="4"/>
                  </a:cubicBezTo>
                  <a:cubicBezTo>
                    <a:pt x="122" y="6"/>
                    <a:pt x="132" y="8"/>
                    <a:pt x="137" y="15"/>
                  </a:cubicBezTo>
                  <a:cubicBezTo>
                    <a:pt x="143" y="24"/>
                    <a:pt x="148" y="34"/>
                    <a:pt x="152" y="47"/>
                  </a:cubicBezTo>
                  <a:cubicBezTo>
                    <a:pt x="159" y="69"/>
                    <a:pt x="160" y="92"/>
                    <a:pt x="155" y="114"/>
                  </a:cubicBezTo>
                  <a:cubicBezTo>
                    <a:pt x="152" y="129"/>
                    <a:pt x="146" y="141"/>
                    <a:pt x="138" y="149"/>
                  </a:cubicBezTo>
                  <a:cubicBezTo>
                    <a:pt x="126" y="160"/>
                    <a:pt x="109" y="164"/>
                    <a:pt x="96" y="166"/>
                  </a:cubicBezTo>
                  <a:cubicBezTo>
                    <a:pt x="84" y="168"/>
                    <a:pt x="66" y="170"/>
                    <a:pt x="50" y="165"/>
                  </a:cubicBezTo>
                  <a:cubicBezTo>
                    <a:pt x="38" y="161"/>
                    <a:pt x="27" y="153"/>
                    <a:pt x="19" y="142"/>
                  </a:cubicBezTo>
                  <a:close/>
                  <a:moveTo>
                    <a:pt x="69" y="5"/>
                  </a:moveTo>
                  <a:cubicBezTo>
                    <a:pt x="47" y="8"/>
                    <a:pt x="28" y="19"/>
                    <a:pt x="17" y="35"/>
                  </a:cubicBezTo>
                  <a:cubicBezTo>
                    <a:pt x="5" y="52"/>
                    <a:pt x="4" y="73"/>
                    <a:pt x="4" y="87"/>
                  </a:cubicBezTo>
                  <a:cubicBezTo>
                    <a:pt x="5" y="104"/>
                    <a:pt x="9" y="119"/>
                    <a:pt x="16" y="132"/>
                  </a:cubicBezTo>
                  <a:cubicBezTo>
                    <a:pt x="24" y="146"/>
                    <a:pt x="37" y="157"/>
                    <a:pt x="51" y="162"/>
                  </a:cubicBezTo>
                  <a:cubicBezTo>
                    <a:pt x="63" y="166"/>
                    <a:pt x="76" y="166"/>
                    <a:pt x="95" y="163"/>
                  </a:cubicBezTo>
                  <a:cubicBezTo>
                    <a:pt x="108" y="161"/>
                    <a:pt x="124" y="157"/>
                    <a:pt x="135" y="146"/>
                  </a:cubicBezTo>
                  <a:cubicBezTo>
                    <a:pt x="143" y="139"/>
                    <a:pt x="149" y="128"/>
                    <a:pt x="152" y="113"/>
                  </a:cubicBezTo>
                  <a:cubicBezTo>
                    <a:pt x="157" y="92"/>
                    <a:pt x="156" y="69"/>
                    <a:pt x="149" y="48"/>
                  </a:cubicBezTo>
                  <a:cubicBezTo>
                    <a:pt x="145" y="36"/>
                    <a:pt x="141" y="25"/>
                    <a:pt x="135" y="17"/>
                  </a:cubicBezTo>
                  <a:cubicBezTo>
                    <a:pt x="130" y="11"/>
                    <a:pt x="121" y="9"/>
                    <a:pt x="113" y="7"/>
                  </a:cubicBezTo>
                  <a:cubicBezTo>
                    <a:pt x="111" y="7"/>
                    <a:pt x="110" y="7"/>
                    <a:pt x="109" y="6"/>
                  </a:cubicBezTo>
                  <a:cubicBezTo>
                    <a:pt x="95" y="3"/>
                    <a:pt x="81" y="3"/>
                    <a:pt x="69"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6"/>
            <p:cNvSpPr/>
            <p:nvPr/>
          </p:nvSpPr>
          <p:spPr>
            <a:xfrm>
              <a:off x="-2363" y="-14185"/>
              <a:ext cx="660464" cy="687243"/>
            </a:xfrm>
            <a:custGeom>
              <a:avLst/>
              <a:gdLst/>
              <a:ahLst/>
              <a:cxnLst/>
              <a:rect l="l" t="t" r="r" b="b"/>
              <a:pathLst>
                <a:path w="130" h="136" extrusionOk="0">
                  <a:moveTo>
                    <a:pt x="18" y="104"/>
                  </a:moveTo>
                  <a:cubicBezTo>
                    <a:pt x="12" y="96"/>
                    <a:pt x="7" y="87"/>
                    <a:pt x="4" y="77"/>
                  </a:cubicBezTo>
                  <a:cubicBezTo>
                    <a:pt x="0" y="65"/>
                    <a:pt x="0" y="54"/>
                    <a:pt x="3" y="45"/>
                  </a:cubicBezTo>
                  <a:cubicBezTo>
                    <a:pt x="6" y="37"/>
                    <a:pt x="12" y="29"/>
                    <a:pt x="21" y="22"/>
                  </a:cubicBezTo>
                  <a:cubicBezTo>
                    <a:pt x="21" y="22"/>
                    <a:pt x="21" y="22"/>
                    <a:pt x="21" y="22"/>
                  </a:cubicBezTo>
                  <a:cubicBezTo>
                    <a:pt x="31" y="14"/>
                    <a:pt x="43" y="8"/>
                    <a:pt x="56" y="4"/>
                  </a:cubicBezTo>
                  <a:cubicBezTo>
                    <a:pt x="68" y="1"/>
                    <a:pt x="80" y="0"/>
                    <a:pt x="91" y="1"/>
                  </a:cubicBezTo>
                  <a:cubicBezTo>
                    <a:pt x="101" y="2"/>
                    <a:pt x="105" y="8"/>
                    <a:pt x="110" y="15"/>
                  </a:cubicBezTo>
                  <a:cubicBezTo>
                    <a:pt x="111" y="17"/>
                    <a:pt x="111" y="17"/>
                    <a:pt x="111" y="17"/>
                  </a:cubicBezTo>
                  <a:cubicBezTo>
                    <a:pt x="124" y="36"/>
                    <a:pt x="130" y="59"/>
                    <a:pt x="126" y="82"/>
                  </a:cubicBezTo>
                  <a:cubicBezTo>
                    <a:pt x="125" y="91"/>
                    <a:pt x="120" y="105"/>
                    <a:pt x="110" y="116"/>
                  </a:cubicBezTo>
                  <a:cubicBezTo>
                    <a:pt x="95" y="132"/>
                    <a:pt x="69" y="136"/>
                    <a:pt x="47" y="127"/>
                  </a:cubicBezTo>
                  <a:cubicBezTo>
                    <a:pt x="36" y="122"/>
                    <a:pt x="26" y="114"/>
                    <a:pt x="18" y="104"/>
                  </a:cubicBezTo>
                  <a:close/>
                  <a:moveTo>
                    <a:pt x="104" y="12"/>
                  </a:moveTo>
                  <a:cubicBezTo>
                    <a:pt x="100" y="8"/>
                    <a:pt x="97" y="4"/>
                    <a:pt x="91" y="4"/>
                  </a:cubicBezTo>
                  <a:cubicBezTo>
                    <a:pt x="80" y="3"/>
                    <a:pt x="68" y="4"/>
                    <a:pt x="57" y="7"/>
                  </a:cubicBezTo>
                  <a:cubicBezTo>
                    <a:pt x="45" y="11"/>
                    <a:pt x="33" y="16"/>
                    <a:pt x="23" y="24"/>
                  </a:cubicBezTo>
                  <a:cubicBezTo>
                    <a:pt x="23" y="24"/>
                    <a:pt x="23" y="24"/>
                    <a:pt x="23" y="24"/>
                  </a:cubicBezTo>
                  <a:cubicBezTo>
                    <a:pt x="14" y="31"/>
                    <a:pt x="9" y="38"/>
                    <a:pt x="6" y="46"/>
                  </a:cubicBezTo>
                  <a:cubicBezTo>
                    <a:pt x="3" y="54"/>
                    <a:pt x="4" y="64"/>
                    <a:pt x="7" y="76"/>
                  </a:cubicBezTo>
                  <a:cubicBezTo>
                    <a:pt x="14" y="98"/>
                    <a:pt x="29" y="116"/>
                    <a:pt x="48" y="124"/>
                  </a:cubicBezTo>
                  <a:cubicBezTo>
                    <a:pt x="69" y="133"/>
                    <a:pt x="93" y="129"/>
                    <a:pt x="108" y="114"/>
                  </a:cubicBezTo>
                  <a:cubicBezTo>
                    <a:pt x="118" y="104"/>
                    <a:pt x="121" y="91"/>
                    <a:pt x="123" y="81"/>
                  </a:cubicBezTo>
                  <a:cubicBezTo>
                    <a:pt x="126" y="60"/>
                    <a:pt x="121" y="37"/>
                    <a:pt x="108" y="19"/>
                  </a:cubicBezTo>
                  <a:cubicBezTo>
                    <a:pt x="107" y="17"/>
                    <a:pt x="107" y="17"/>
                    <a:pt x="107" y="17"/>
                  </a:cubicBezTo>
                  <a:cubicBezTo>
                    <a:pt x="106" y="15"/>
                    <a:pt x="105" y="13"/>
                    <a:pt x="104"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6"/>
            <p:cNvSpPr/>
            <p:nvPr/>
          </p:nvSpPr>
          <p:spPr>
            <a:xfrm>
              <a:off x="69038" y="57217"/>
              <a:ext cx="526588" cy="517660"/>
            </a:xfrm>
            <a:custGeom>
              <a:avLst/>
              <a:gdLst/>
              <a:ahLst/>
              <a:cxnLst/>
              <a:rect l="l" t="t" r="r" b="b"/>
              <a:pathLst>
                <a:path w="104" h="102" extrusionOk="0">
                  <a:moveTo>
                    <a:pt x="20" y="81"/>
                  </a:moveTo>
                  <a:cubicBezTo>
                    <a:pt x="17" y="77"/>
                    <a:pt x="15" y="73"/>
                    <a:pt x="12" y="69"/>
                  </a:cubicBezTo>
                  <a:cubicBezTo>
                    <a:pt x="6" y="59"/>
                    <a:pt x="0" y="49"/>
                    <a:pt x="2" y="38"/>
                  </a:cubicBezTo>
                  <a:cubicBezTo>
                    <a:pt x="4" y="24"/>
                    <a:pt x="19" y="15"/>
                    <a:pt x="29" y="10"/>
                  </a:cubicBezTo>
                  <a:cubicBezTo>
                    <a:pt x="39" y="5"/>
                    <a:pt x="50" y="0"/>
                    <a:pt x="62" y="0"/>
                  </a:cubicBezTo>
                  <a:cubicBezTo>
                    <a:pt x="62" y="0"/>
                    <a:pt x="62" y="0"/>
                    <a:pt x="62" y="0"/>
                  </a:cubicBezTo>
                  <a:cubicBezTo>
                    <a:pt x="72" y="0"/>
                    <a:pt x="82" y="4"/>
                    <a:pt x="89" y="12"/>
                  </a:cubicBezTo>
                  <a:cubicBezTo>
                    <a:pt x="99" y="23"/>
                    <a:pt x="104" y="42"/>
                    <a:pt x="102" y="58"/>
                  </a:cubicBezTo>
                  <a:cubicBezTo>
                    <a:pt x="99" y="73"/>
                    <a:pt x="91" y="87"/>
                    <a:pt x="78" y="94"/>
                  </a:cubicBezTo>
                  <a:cubicBezTo>
                    <a:pt x="65" y="102"/>
                    <a:pt x="49" y="102"/>
                    <a:pt x="36" y="95"/>
                  </a:cubicBezTo>
                  <a:cubicBezTo>
                    <a:pt x="30" y="92"/>
                    <a:pt x="25" y="87"/>
                    <a:pt x="20" y="81"/>
                  </a:cubicBezTo>
                  <a:close/>
                  <a:moveTo>
                    <a:pt x="62" y="3"/>
                  </a:moveTo>
                  <a:cubicBezTo>
                    <a:pt x="51" y="3"/>
                    <a:pt x="40" y="8"/>
                    <a:pt x="31" y="12"/>
                  </a:cubicBezTo>
                  <a:cubicBezTo>
                    <a:pt x="15" y="20"/>
                    <a:pt x="7" y="29"/>
                    <a:pt x="5" y="39"/>
                  </a:cubicBezTo>
                  <a:cubicBezTo>
                    <a:pt x="4" y="49"/>
                    <a:pt x="9" y="58"/>
                    <a:pt x="15" y="67"/>
                  </a:cubicBezTo>
                  <a:cubicBezTo>
                    <a:pt x="21" y="77"/>
                    <a:pt x="28" y="87"/>
                    <a:pt x="38" y="93"/>
                  </a:cubicBezTo>
                  <a:cubicBezTo>
                    <a:pt x="49" y="99"/>
                    <a:pt x="65" y="99"/>
                    <a:pt x="77" y="91"/>
                  </a:cubicBezTo>
                  <a:cubicBezTo>
                    <a:pt x="88" y="85"/>
                    <a:pt x="96" y="72"/>
                    <a:pt x="98" y="58"/>
                  </a:cubicBezTo>
                  <a:cubicBezTo>
                    <a:pt x="101" y="42"/>
                    <a:pt x="96" y="25"/>
                    <a:pt x="87" y="14"/>
                  </a:cubicBezTo>
                  <a:cubicBezTo>
                    <a:pt x="80" y="7"/>
                    <a:pt x="72" y="3"/>
                    <a:pt x="62"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6"/>
            <p:cNvSpPr/>
            <p:nvPr/>
          </p:nvSpPr>
          <p:spPr>
            <a:xfrm>
              <a:off x="140439" y="137540"/>
              <a:ext cx="392708" cy="383786"/>
            </a:xfrm>
            <a:custGeom>
              <a:avLst/>
              <a:gdLst/>
              <a:ahLst/>
              <a:cxnLst/>
              <a:rect l="l" t="t" r="r" b="b"/>
              <a:pathLst>
                <a:path w="79" h="76" extrusionOk="0">
                  <a:moveTo>
                    <a:pt x="14" y="59"/>
                  </a:moveTo>
                  <a:cubicBezTo>
                    <a:pt x="11" y="55"/>
                    <a:pt x="8" y="49"/>
                    <a:pt x="5" y="44"/>
                  </a:cubicBezTo>
                  <a:cubicBezTo>
                    <a:pt x="3" y="40"/>
                    <a:pt x="0" y="34"/>
                    <a:pt x="1" y="28"/>
                  </a:cubicBezTo>
                  <a:cubicBezTo>
                    <a:pt x="2" y="20"/>
                    <a:pt x="10" y="15"/>
                    <a:pt x="17" y="11"/>
                  </a:cubicBezTo>
                  <a:cubicBezTo>
                    <a:pt x="24" y="7"/>
                    <a:pt x="32" y="3"/>
                    <a:pt x="41" y="1"/>
                  </a:cubicBezTo>
                  <a:cubicBezTo>
                    <a:pt x="41" y="1"/>
                    <a:pt x="41" y="1"/>
                    <a:pt x="41" y="1"/>
                  </a:cubicBezTo>
                  <a:cubicBezTo>
                    <a:pt x="49" y="0"/>
                    <a:pt x="58" y="3"/>
                    <a:pt x="65" y="10"/>
                  </a:cubicBezTo>
                  <a:cubicBezTo>
                    <a:pt x="74" y="19"/>
                    <a:pt x="79" y="32"/>
                    <a:pt x="77" y="43"/>
                  </a:cubicBezTo>
                  <a:cubicBezTo>
                    <a:pt x="76" y="56"/>
                    <a:pt x="67" y="67"/>
                    <a:pt x="56" y="72"/>
                  </a:cubicBezTo>
                  <a:cubicBezTo>
                    <a:pt x="44" y="76"/>
                    <a:pt x="30" y="74"/>
                    <a:pt x="20" y="66"/>
                  </a:cubicBezTo>
                  <a:cubicBezTo>
                    <a:pt x="18" y="64"/>
                    <a:pt x="16" y="62"/>
                    <a:pt x="14" y="59"/>
                  </a:cubicBezTo>
                  <a:close/>
                  <a:moveTo>
                    <a:pt x="41" y="5"/>
                  </a:moveTo>
                  <a:cubicBezTo>
                    <a:pt x="33" y="6"/>
                    <a:pt x="26" y="10"/>
                    <a:pt x="19" y="14"/>
                  </a:cubicBezTo>
                  <a:cubicBezTo>
                    <a:pt x="12" y="17"/>
                    <a:pt x="5" y="21"/>
                    <a:pt x="4" y="28"/>
                  </a:cubicBezTo>
                  <a:cubicBezTo>
                    <a:pt x="3" y="33"/>
                    <a:pt x="5" y="38"/>
                    <a:pt x="8" y="43"/>
                  </a:cubicBezTo>
                  <a:cubicBezTo>
                    <a:pt x="12" y="50"/>
                    <a:pt x="16" y="58"/>
                    <a:pt x="22" y="63"/>
                  </a:cubicBezTo>
                  <a:cubicBezTo>
                    <a:pt x="31" y="71"/>
                    <a:pt x="44" y="73"/>
                    <a:pt x="55" y="69"/>
                  </a:cubicBezTo>
                  <a:cubicBezTo>
                    <a:pt x="65" y="65"/>
                    <a:pt x="73" y="54"/>
                    <a:pt x="74" y="43"/>
                  </a:cubicBezTo>
                  <a:cubicBezTo>
                    <a:pt x="76" y="33"/>
                    <a:pt x="71" y="21"/>
                    <a:pt x="63" y="13"/>
                  </a:cubicBezTo>
                  <a:cubicBezTo>
                    <a:pt x="56" y="6"/>
                    <a:pt x="49" y="3"/>
                    <a:pt x="41"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6"/>
            <p:cNvSpPr/>
            <p:nvPr/>
          </p:nvSpPr>
          <p:spPr>
            <a:xfrm>
              <a:off x="202912" y="208942"/>
              <a:ext cx="267755" cy="258833"/>
            </a:xfrm>
            <a:custGeom>
              <a:avLst/>
              <a:gdLst/>
              <a:ahLst/>
              <a:cxnLst/>
              <a:rect l="l" t="t" r="r" b="b"/>
              <a:pathLst>
                <a:path w="53" h="50" extrusionOk="0">
                  <a:moveTo>
                    <a:pt x="6" y="34"/>
                  </a:moveTo>
                  <a:cubicBezTo>
                    <a:pt x="5" y="32"/>
                    <a:pt x="4" y="30"/>
                    <a:pt x="3" y="28"/>
                  </a:cubicBezTo>
                  <a:cubicBezTo>
                    <a:pt x="0" y="22"/>
                    <a:pt x="1" y="16"/>
                    <a:pt x="4" y="11"/>
                  </a:cubicBezTo>
                  <a:cubicBezTo>
                    <a:pt x="8" y="6"/>
                    <a:pt x="15" y="4"/>
                    <a:pt x="20" y="2"/>
                  </a:cubicBezTo>
                  <a:cubicBezTo>
                    <a:pt x="20" y="2"/>
                    <a:pt x="20" y="2"/>
                    <a:pt x="20" y="2"/>
                  </a:cubicBezTo>
                  <a:cubicBezTo>
                    <a:pt x="28" y="0"/>
                    <a:pt x="36" y="0"/>
                    <a:pt x="41" y="4"/>
                  </a:cubicBezTo>
                  <a:cubicBezTo>
                    <a:pt x="47" y="7"/>
                    <a:pt x="51" y="15"/>
                    <a:pt x="52" y="25"/>
                  </a:cubicBezTo>
                  <a:cubicBezTo>
                    <a:pt x="53" y="33"/>
                    <a:pt x="50" y="42"/>
                    <a:pt x="44" y="46"/>
                  </a:cubicBezTo>
                  <a:cubicBezTo>
                    <a:pt x="40" y="49"/>
                    <a:pt x="34" y="50"/>
                    <a:pt x="28" y="49"/>
                  </a:cubicBezTo>
                  <a:cubicBezTo>
                    <a:pt x="24" y="48"/>
                    <a:pt x="19" y="45"/>
                    <a:pt x="14" y="41"/>
                  </a:cubicBezTo>
                  <a:cubicBezTo>
                    <a:pt x="11" y="39"/>
                    <a:pt x="8" y="37"/>
                    <a:pt x="6" y="34"/>
                  </a:cubicBezTo>
                  <a:close/>
                  <a:moveTo>
                    <a:pt x="21" y="5"/>
                  </a:moveTo>
                  <a:cubicBezTo>
                    <a:pt x="15" y="7"/>
                    <a:pt x="10" y="9"/>
                    <a:pt x="7" y="13"/>
                  </a:cubicBezTo>
                  <a:cubicBezTo>
                    <a:pt x="4" y="17"/>
                    <a:pt x="4" y="22"/>
                    <a:pt x="6" y="27"/>
                  </a:cubicBezTo>
                  <a:cubicBezTo>
                    <a:pt x="8" y="31"/>
                    <a:pt x="11" y="35"/>
                    <a:pt x="16" y="39"/>
                  </a:cubicBezTo>
                  <a:cubicBezTo>
                    <a:pt x="20" y="42"/>
                    <a:pt x="25" y="45"/>
                    <a:pt x="29" y="46"/>
                  </a:cubicBezTo>
                  <a:cubicBezTo>
                    <a:pt x="34" y="47"/>
                    <a:pt x="39" y="46"/>
                    <a:pt x="43" y="43"/>
                  </a:cubicBezTo>
                  <a:cubicBezTo>
                    <a:pt x="47" y="40"/>
                    <a:pt x="50" y="33"/>
                    <a:pt x="49" y="25"/>
                  </a:cubicBezTo>
                  <a:cubicBezTo>
                    <a:pt x="48" y="16"/>
                    <a:pt x="45" y="9"/>
                    <a:pt x="39" y="6"/>
                  </a:cubicBezTo>
                  <a:cubicBezTo>
                    <a:pt x="35" y="3"/>
                    <a:pt x="28" y="3"/>
                    <a:pt x="21"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6"/>
            <p:cNvSpPr/>
            <p:nvPr/>
          </p:nvSpPr>
          <p:spPr>
            <a:xfrm>
              <a:off x="247542" y="244642"/>
              <a:ext cx="178503" cy="169581"/>
            </a:xfrm>
            <a:custGeom>
              <a:avLst/>
              <a:gdLst/>
              <a:ahLst/>
              <a:cxnLst/>
              <a:rect l="l" t="t" r="r" b="b"/>
              <a:pathLst>
                <a:path w="35" h="33" extrusionOk="0">
                  <a:moveTo>
                    <a:pt x="4" y="25"/>
                  </a:moveTo>
                  <a:cubicBezTo>
                    <a:pt x="2" y="23"/>
                    <a:pt x="1" y="21"/>
                    <a:pt x="1" y="18"/>
                  </a:cubicBezTo>
                  <a:cubicBezTo>
                    <a:pt x="1" y="18"/>
                    <a:pt x="1" y="18"/>
                    <a:pt x="1" y="18"/>
                  </a:cubicBezTo>
                  <a:cubicBezTo>
                    <a:pt x="0" y="12"/>
                    <a:pt x="2" y="6"/>
                    <a:pt x="7" y="4"/>
                  </a:cubicBezTo>
                  <a:cubicBezTo>
                    <a:pt x="14" y="0"/>
                    <a:pt x="25" y="3"/>
                    <a:pt x="31" y="9"/>
                  </a:cubicBezTo>
                  <a:cubicBezTo>
                    <a:pt x="35" y="14"/>
                    <a:pt x="35" y="19"/>
                    <a:pt x="31" y="24"/>
                  </a:cubicBezTo>
                  <a:cubicBezTo>
                    <a:pt x="25" y="30"/>
                    <a:pt x="14" y="33"/>
                    <a:pt x="7" y="28"/>
                  </a:cubicBezTo>
                  <a:cubicBezTo>
                    <a:pt x="6" y="27"/>
                    <a:pt x="5" y="26"/>
                    <a:pt x="4" y="25"/>
                  </a:cubicBezTo>
                  <a:close/>
                  <a:moveTo>
                    <a:pt x="29" y="12"/>
                  </a:moveTo>
                  <a:cubicBezTo>
                    <a:pt x="29" y="12"/>
                    <a:pt x="28" y="11"/>
                    <a:pt x="28" y="11"/>
                  </a:cubicBezTo>
                  <a:cubicBezTo>
                    <a:pt x="24" y="6"/>
                    <a:pt x="14" y="4"/>
                    <a:pt x="9" y="7"/>
                  </a:cubicBezTo>
                  <a:cubicBezTo>
                    <a:pt x="5" y="9"/>
                    <a:pt x="3" y="12"/>
                    <a:pt x="4" y="18"/>
                  </a:cubicBezTo>
                  <a:cubicBezTo>
                    <a:pt x="4" y="18"/>
                    <a:pt x="4" y="18"/>
                    <a:pt x="4" y="18"/>
                  </a:cubicBezTo>
                  <a:cubicBezTo>
                    <a:pt x="4" y="21"/>
                    <a:pt x="6" y="24"/>
                    <a:pt x="9" y="26"/>
                  </a:cubicBezTo>
                  <a:cubicBezTo>
                    <a:pt x="15" y="30"/>
                    <a:pt x="24" y="27"/>
                    <a:pt x="28" y="22"/>
                  </a:cubicBezTo>
                  <a:cubicBezTo>
                    <a:pt x="30" y="20"/>
                    <a:pt x="32" y="16"/>
                    <a:pt x="29"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9" name="Google Shape;199;p6"/>
          <p:cNvGrpSpPr/>
          <p:nvPr/>
        </p:nvGrpSpPr>
        <p:grpSpPr>
          <a:xfrm>
            <a:off x="-761012" y="4294893"/>
            <a:ext cx="1642235" cy="1597611"/>
            <a:chOff x="-761012" y="4294893"/>
            <a:chExt cx="1642235" cy="1597611"/>
          </a:xfrm>
        </p:grpSpPr>
        <p:sp>
          <p:nvSpPr>
            <p:cNvPr id="200" name="Google Shape;200;p6"/>
            <p:cNvSpPr/>
            <p:nvPr/>
          </p:nvSpPr>
          <p:spPr>
            <a:xfrm>
              <a:off x="-761012" y="4294893"/>
              <a:ext cx="1642235" cy="1597611"/>
            </a:xfrm>
            <a:custGeom>
              <a:avLst/>
              <a:gdLst/>
              <a:ahLst/>
              <a:cxnLst/>
              <a:rect l="l" t="t" r="r" b="b"/>
              <a:pathLst>
                <a:path w="327" h="316" extrusionOk="0">
                  <a:moveTo>
                    <a:pt x="143" y="2"/>
                  </a:moveTo>
                  <a:cubicBezTo>
                    <a:pt x="157" y="4"/>
                    <a:pt x="172" y="8"/>
                    <a:pt x="186" y="13"/>
                  </a:cubicBezTo>
                  <a:cubicBezTo>
                    <a:pt x="231" y="27"/>
                    <a:pt x="280" y="45"/>
                    <a:pt x="305" y="87"/>
                  </a:cubicBezTo>
                  <a:cubicBezTo>
                    <a:pt x="327" y="124"/>
                    <a:pt x="323" y="177"/>
                    <a:pt x="297" y="218"/>
                  </a:cubicBezTo>
                  <a:cubicBezTo>
                    <a:pt x="297" y="218"/>
                    <a:pt x="297" y="218"/>
                    <a:pt x="297" y="218"/>
                  </a:cubicBezTo>
                  <a:cubicBezTo>
                    <a:pt x="272" y="256"/>
                    <a:pt x="223" y="293"/>
                    <a:pt x="183" y="304"/>
                  </a:cubicBezTo>
                  <a:cubicBezTo>
                    <a:pt x="139" y="316"/>
                    <a:pt x="76" y="279"/>
                    <a:pt x="45" y="248"/>
                  </a:cubicBezTo>
                  <a:cubicBezTo>
                    <a:pt x="16" y="220"/>
                    <a:pt x="0" y="185"/>
                    <a:pt x="2" y="153"/>
                  </a:cubicBezTo>
                  <a:cubicBezTo>
                    <a:pt x="4" y="122"/>
                    <a:pt x="20" y="95"/>
                    <a:pt x="35" y="71"/>
                  </a:cubicBezTo>
                  <a:cubicBezTo>
                    <a:pt x="52" y="43"/>
                    <a:pt x="70" y="16"/>
                    <a:pt x="98" y="6"/>
                  </a:cubicBezTo>
                  <a:cubicBezTo>
                    <a:pt x="112" y="0"/>
                    <a:pt x="128" y="0"/>
                    <a:pt x="143" y="2"/>
                  </a:cubicBezTo>
                  <a:close/>
                  <a:moveTo>
                    <a:pt x="293" y="216"/>
                  </a:moveTo>
                  <a:cubicBezTo>
                    <a:pt x="319" y="176"/>
                    <a:pt x="322" y="125"/>
                    <a:pt x="301" y="89"/>
                  </a:cubicBezTo>
                  <a:cubicBezTo>
                    <a:pt x="278" y="48"/>
                    <a:pt x="229" y="30"/>
                    <a:pt x="185" y="17"/>
                  </a:cubicBezTo>
                  <a:cubicBezTo>
                    <a:pt x="157" y="8"/>
                    <a:pt x="127" y="0"/>
                    <a:pt x="100" y="10"/>
                  </a:cubicBezTo>
                  <a:cubicBezTo>
                    <a:pt x="73" y="20"/>
                    <a:pt x="55" y="46"/>
                    <a:pt x="38" y="74"/>
                  </a:cubicBezTo>
                  <a:cubicBezTo>
                    <a:pt x="24" y="97"/>
                    <a:pt x="8" y="124"/>
                    <a:pt x="6" y="153"/>
                  </a:cubicBezTo>
                  <a:cubicBezTo>
                    <a:pt x="4" y="184"/>
                    <a:pt x="19" y="218"/>
                    <a:pt x="47" y="245"/>
                  </a:cubicBezTo>
                  <a:cubicBezTo>
                    <a:pt x="78" y="275"/>
                    <a:pt x="140" y="312"/>
                    <a:pt x="182" y="300"/>
                  </a:cubicBezTo>
                  <a:cubicBezTo>
                    <a:pt x="221" y="289"/>
                    <a:pt x="269" y="253"/>
                    <a:pt x="293" y="21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6"/>
            <p:cNvSpPr/>
            <p:nvPr/>
          </p:nvSpPr>
          <p:spPr>
            <a:xfrm>
              <a:off x="-627131" y="4455546"/>
              <a:ext cx="1338776" cy="1294154"/>
            </a:xfrm>
            <a:custGeom>
              <a:avLst/>
              <a:gdLst/>
              <a:ahLst/>
              <a:cxnLst/>
              <a:rect l="l" t="t" r="r" b="b"/>
              <a:pathLst>
                <a:path w="264" h="257" extrusionOk="0">
                  <a:moveTo>
                    <a:pt x="147" y="3"/>
                  </a:moveTo>
                  <a:cubicBezTo>
                    <a:pt x="177" y="7"/>
                    <a:pt x="202" y="17"/>
                    <a:pt x="221" y="33"/>
                  </a:cubicBezTo>
                  <a:cubicBezTo>
                    <a:pt x="247" y="53"/>
                    <a:pt x="263" y="86"/>
                    <a:pt x="263" y="120"/>
                  </a:cubicBezTo>
                  <a:cubicBezTo>
                    <a:pt x="264" y="153"/>
                    <a:pt x="251" y="186"/>
                    <a:pt x="227" y="211"/>
                  </a:cubicBezTo>
                  <a:cubicBezTo>
                    <a:pt x="227" y="211"/>
                    <a:pt x="227" y="211"/>
                    <a:pt x="227" y="211"/>
                  </a:cubicBezTo>
                  <a:cubicBezTo>
                    <a:pt x="216" y="222"/>
                    <a:pt x="203" y="232"/>
                    <a:pt x="188" y="239"/>
                  </a:cubicBezTo>
                  <a:cubicBezTo>
                    <a:pt x="158" y="254"/>
                    <a:pt x="132" y="257"/>
                    <a:pt x="110" y="250"/>
                  </a:cubicBezTo>
                  <a:cubicBezTo>
                    <a:pt x="80" y="241"/>
                    <a:pt x="55" y="224"/>
                    <a:pt x="36" y="201"/>
                  </a:cubicBezTo>
                  <a:cubicBezTo>
                    <a:pt x="11" y="171"/>
                    <a:pt x="0" y="130"/>
                    <a:pt x="7" y="93"/>
                  </a:cubicBezTo>
                  <a:cubicBezTo>
                    <a:pt x="14" y="54"/>
                    <a:pt x="42" y="21"/>
                    <a:pt x="77" y="8"/>
                  </a:cubicBezTo>
                  <a:cubicBezTo>
                    <a:pt x="96" y="2"/>
                    <a:pt x="117" y="0"/>
                    <a:pt x="143" y="3"/>
                  </a:cubicBezTo>
                  <a:cubicBezTo>
                    <a:pt x="144" y="3"/>
                    <a:pt x="145" y="3"/>
                    <a:pt x="147" y="3"/>
                  </a:cubicBezTo>
                  <a:close/>
                  <a:moveTo>
                    <a:pt x="224" y="208"/>
                  </a:moveTo>
                  <a:cubicBezTo>
                    <a:pt x="247" y="184"/>
                    <a:pt x="260" y="152"/>
                    <a:pt x="259" y="120"/>
                  </a:cubicBezTo>
                  <a:cubicBezTo>
                    <a:pt x="259" y="87"/>
                    <a:pt x="244" y="56"/>
                    <a:pt x="219" y="36"/>
                  </a:cubicBezTo>
                  <a:cubicBezTo>
                    <a:pt x="200" y="20"/>
                    <a:pt x="174" y="10"/>
                    <a:pt x="142" y="7"/>
                  </a:cubicBezTo>
                  <a:cubicBezTo>
                    <a:pt x="117" y="4"/>
                    <a:pt x="97" y="6"/>
                    <a:pt x="79" y="12"/>
                  </a:cubicBezTo>
                  <a:cubicBezTo>
                    <a:pt x="45" y="24"/>
                    <a:pt x="18" y="57"/>
                    <a:pt x="11" y="94"/>
                  </a:cubicBezTo>
                  <a:cubicBezTo>
                    <a:pt x="4" y="130"/>
                    <a:pt x="15" y="169"/>
                    <a:pt x="39" y="199"/>
                  </a:cubicBezTo>
                  <a:cubicBezTo>
                    <a:pt x="57" y="221"/>
                    <a:pt x="82" y="237"/>
                    <a:pt x="111" y="246"/>
                  </a:cubicBezTo>
                  <a:cubicBezTo>
                    <a:pt x="133" y="253"/>
                    <a:pt x="157" y="250"/>
                    <a:pt x="186" y="235"/>
                  </a:cubicBezTo>
                  <a:cubicBezTo>
                    <a:pt x="200" y="228"/>
                    <a:pt x="213" y="219"/>
                    <a:pt x="224" y="208"/>
                  </a:cubicBezTo>
                  <a:close/>
                  <a:moveTo>
                    <a:pt x="225" y="210"/>
                  </a:moveTo>
                  <a:cubicBezTo>
                    <a:pt x="225" y="210"/>
                    <a:pt x="225" y="210"/>
                    <a:pt x="225" y="21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6"/>
            <p:cNvSpPr/>
            <p:nvPr/>
          </p:nvSpPr>
          <p:spPr>
            <a:xfrm>
              <a:off x="-528958" y="4500176"/>
              <a:ext cx="1124574" cy="1160275"/>
            </a:xfrm>
            <a:custGeom>
              <a:avLst/>
              <a:gdLst/>
              <a:ahLst/>
              <a:cxnLst/>
              <a:rect l="l" t="t" r="r" b="b"/>
              <a:pathLst>
                <a:path w="224" h="230" extrusionOk="0">
                  <a:moveTo>
                    <a:pt x="115" y="2"/>
                  </a:moveTo>
                  <a:cubicBezTo>
                    <a:pt x="120" y="3"/>
                    <a:pt x="124" y="4"/>
                    <a:pt x="128" y="5"/>
                  </a:cubicBezTo>
                  <a:cubicBezTo>
                    <a:pt x="147" y="10"/>
                    <a:pt x="166" y="21"/>
                    <a:pt x="183" y="36"/>
                  </a:cubicBezTo>
                  <a:cubicBezTo>
                    <a:pt x="196" y="49"/>
                    <a:pt x="214" y="71"/>
                    <a:pt x="219" y="98"/>
                  </a:cubicBezTo>
                  <a:cubicBezTo>
                    <a:pt x="224" y="124"/>
                    <a:pt x="217" y="153"/>
                    <a:pt x="199" y="177"/>
                  </a:cubicBezTo>
                  <a:cubicBezTo>
                    <a:pt x="199" y="177"/>
                    <a:pt x="199" y="177"/>
                    <a:pt x="199" y="177"/>
                  </a:cubicBezTo>
                  <a:cubicBezTo>
                    <a:pt x="189" y="190"/>
                    <a:pt x="176" y="202"/>
                    <a:pt x="160" y="213"/>
                  </a:cubicBezTo>
                  <a:cubicBezTo>
                    <a:pt x="158" y="214"/>
                    <a:pt x="157" y="215"/>
                    <a:pt x="155" y="216"/>
                  </a:cubicBezTo>
                  <a:cubicBezTo>
                    <a:pt x="146" y="222"/>
                    <a:pt x="135" y="230"/>
                    <a:pt x="123" y="228"/>
                  </a:cubicBezTo>
                  <a:cubicBezTo>
                    <a:pt x="110" y="225"/>
                    <a:pt x="96" y="220"/>
                    <a:pt x="81" y="212"/>
                  </a:cubicBezTo>
                  <a:cubicBezTo>
                    <a:pt x="54" y="199"/>
                    <a:pt x="32" y="178"/>
                    <a:pt x="16" y="154"/>
                  </a:cubicBezTo>
                  <a:cubicBezTo>
                    <a:pt x="6" y="137"/>
                    <a:pt x="0" y="120"/>
                    <a:pt x="1" y="105"/>
                  </a:cubicBezTo>
                  <a:cubicBezTo>
                    <a:pt x="1" y="84"/>
                    <a:pt x="13" y="65"/>
                    <a:pt x="23" y="50"/>
                  </a:cubicBezTo>
                  <a:cubicBezTo>
                    <a:pt x="32" y="38"/>
                    <a:pt x="46" y="20"/>
                    <a:pt x="66" y="10"/>
                  </a:cubicBezTo>
                  <a:cubicBezTo>
                    <a:pt x="81" y="3"/>
                    <a:pt x="98" y="0"/>
                    <a:pt x="115" y="2"/>
                  </a:cubicBezTo>
                  <a:close/>
                  <a:moveTo>
                    <a:pt x="196" y="175"/>
                  </a:moveTo>
                  <a:cubicBezTo>
                    <a:pt x="213" y="151"/>
                    <a:pt x="220" y="124"/>
                    <a:pt x="215" y="99"/>
                  </a:cubicBezTo>
                  <a:cubicBezTo>
                    <a:pt x="210" y="73"/>
                    <a:pt x="193" y="52"/>
                    <a:pt x="180" y="39"/>
                  </a:cubicBezTo>
                  <a:cubicBezTo>
                    <a:pt x="163" y="24"/>
                    <a:pt x="146" y="14"/>
                    <a:pt x="127" y="9"/>
                  </a:cubicBezTo>
                  <a:cubicBezTo>
                    <a:pt x="107" y="3"/>
                    <a:pt x="85" y="5"/>
                    <a:pt x="68" y="13"/>
                  </a:cubicBezTo>
                  <a:cubicBezTo>
                    <a:pt x="53" y="21"/>
                    <a:pt x="40" y="33"/>
                    <a:pt x="26" y="53"/>
                  </a:cubicBezTo>
                  <a:cubicBezTo>
                    <a:pt x="16" y="67"/>
                    <a:pt x="5" y="85"/>
                    <a:pt x="5" y="105"/>
                  </a:cubicBezTo>
                  <a:cubicBezTo>
                    <a:pt x="4" y="120"/>
                    <a:pt x="10" y="135"/>
                    <a:pt x="20" y="152"/>
                  </a:cubicBezTo>
                  <a:cubicBezTo>
                    <a:pt x="35" y="175"/>
                    <a:pt x="57" y="195"/>
                    <a:pt x="82" y="209"/>
                  </a:cubicBezTo>
                  <a:cubicBezTo>
                    <a:pt x="97" y="216"/>
                    <a:pt x="111" y="221"/>
                    <a:pt x="124" y="224"/>
                  </a:cubicBezTo>
                  <a:cubicBezTo>
                    <a:pt x="134" y="225"/>
                    <a:pt x="144" y="218"/>
                    <a:pt x="153" y="212"/>
                  </a:cubicBezTo>
                  <a:cubicBezTo>
                    <a:pt x="155" y="211"/>
                    <a:pt x="156" y="210"/>
                    <a:pt x="158" y="209"/>
                  </a:cubicBezTo>
                  <a:cubicBezTo>
                    <a:pt x="173" y="199"/>
                    <a:pt x="186" y="188"/>
                    <a:pt x="196" y="17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6"/>
            <p:cNvSpPr/>
            <p:nvPr/>
          </p:nvSpPr>
          <p:spPr>
            <a:xfrm>
              <a:off x="-421855" y="4669751"/>
              <a:ext cx="865746" cy="865747"/>
            </a:xfrm>
            <a:custGeom>
              <a:avLst/>
              <a:gdLst/>
              <a:ahLst/>
              <a:cxnLst/>
              <a:rect l="l" t="t" r="r" b="b"/>
              <a:pathLst>
                <a:path w="171" h="172" extrusionOk="0">
                  <a:moveTo>
                    <a:pt x="96" y="2"/>
                  </a:moveTo>
                  <a:cubicBezTo>
                    <a:pt x="109" y="4"/>
                    <a:pt x="122" y="8"/>
                    <a:pt x="134" y="14"/>
                  </a:cubicBezTo>
                  <a:cubicBezTo>
                    <a:pt x="149" y="22"/>
                    <a:pt x="159" y="31"/>
                    <a:pt x="164" y="42"/>
                  </a:cubicBezTo>
                  <a:cubicBezTo>
                    <a:pt x="169" y="52"/>
                    <a:pt x="171" y="65"/>
                    <a:pt x="169" y="80"/>
                  </a:cubicBezTo>
                  <a:cubicBezTo>
                    <a:pt x="169" y="80"/>
                    <a:pt x="169" y="80"/>
                    <a:pt x="169" y="80"/>
                  </a:cubicBezTo>
                  <a:cubicBezTo>
                    <a:pt x="167" y="97"/>
                    <a:pt x="161" y="113"/>
                    <a:pt x="153" y="128"/>
                  </a:cubicBezTo>
                  <a:cubicBezTo>
                    <a:pt x="145" y="142"/>
                    <a:pt x="135" y="154"/>
                    <a:pt x="124" y="164"/>
                  </a:cubicBezTo>
                  <a:cubicBezTo>
                    <a:pt x="114" y="172"/>
                    <a:pt x="105" y="170"/>
                    <a:pt x="94" y="168"/>
                  </a:cubicBezTo>
                  <a:cubicBezTo>
                    <a:pt x="91" y="167"/>
                    <a:pt x="91" y="167"/>
                    <a:pt x="91" y="167"/>
                  </a:cubicBezTo>
                  <a:cubicBezTo>
                    <a:pt x="61" y="162"/>
                    <a:pt x="35" y="145"/>
                    <a:pt x="18" y="122"/>
                  </a:cubicBezTo>
                  <a:cubicBezTo>
                    <a:pt x="10" y="111"/>
                    <a:pt x="1" y="94"/>
                    <a:pt x="1" y="75"/>
                  </a:cubicBezTo>
                  <a:cubicBezTo>
                    <a:pt x="0" y="46"/>
                    <a:pt x="20" y="18"/>
                    <a:pt x="49" y="7"/>
                  </a:cubicBezTo>
                  <a:cubicBezTo>
                    <a:pt x="63" y="2"/>
                    <a:pt x="79" y="0"/>
                    <a:pt x="96" y="2"/>
                  </a:cubicBezTo>
                  <a:close/>
                  <a:moveTo>
                    <a:pt x="102" y="165"/>
                  </a:moveTo>
                  <a:cubicBezTo>
                    <a:pt x="109" y="166"/>
                    <a:pt x="115" y="166"/>
                    <a:pt x="121" y="160"/>
                  </a:cubicBezTo>
                  <a:cubicBezTo>
                    <a:pt x="132" y="152"/>
                    <a:pt x="142" y="140"/>
                    <a:pt x="149" y="126"/>
                  </a:cubicBezTo>
                  <a:cubicBezTo>
                    <a:pt x="158" y="112"/>
                    <a:pt x="163" y="96"/>
                    <a:pt x="165" y="80"/>
                  </a:cubicBezTo>
                  <a:cubicBezTo>
                    <a:pt x="165" y="80"/>
                    <a:pt x="165" y="80"/>
                    <a:pt x="165" y="80"/>
                  </a:cubicBezTo>
                  <a:cubicBezTo>
                    <a:pt x="167" y="65"/>
                    <a:pt x="165" y="53"/>
                    <a:pt x="160" y="44"/>
                  </a:cubicBezTo>
                  <a:cubicBezTo>
                    <a:pt x="155" y="34"/>
                    <a:pt x="146" y="25"/>
                    <a:pt x="132" y="18"/>
                  </a:cubicBezTo>
                  <a:cubicBezTo>
                    <a:pt x="105" y="4"/>
                    <a:pt x="75" y="1"/>
                    <a:pt x="51" y="11"/>
                  </a:cubicBezTo>
                  <a:cubicBezTo>
                    <a:pt x="23" y="22"/>
                    <a:pt x="4" y="48"/>
                    <a:pt x="5" y="75"/>
                  </a:cubicBezTo>
                  <a:cubicBezTo>
                    <a:pt x="5" y="93"/>
                    <a:pt x="14" y="109"/>
                    <a:pt x="21" y="119"/>
                  </a:cubicBezTo>
                  <a:cubicBezTo>
                    <a:pt x="37" y="142"/>
                    <a:pt x="63" y="158"/>
                    <a:pt x="92" y="163"/>
                  </a:cubicBezTo>
                  <a:cubicBezTo>
                    <a:pt x="95" y="164"/>
                    <a:pt x="95" y="164"/>
                    <a:pt x="95" y="164"/>
                  </a:cubicBezTo>
                  <a:cubicBezTo>
                    <a:pt x="97" y="164"/>
                    <a:pt x="100" y="165"/>
                    <a:pt x="102" y="165"/>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6"/>
            <p:cNvSpPr/>
            <p:nvPr/>
          </p:nvSpPr>
          <p:spPr>
            <a:xfrm>
              <a:off x="-323675" y="4785782"/>
              <a:ext cx="696165" cy="651541"/>
            </a:xfrm>
            <a:custGeom>
              <a:avLst/>
              <a:gdLst/>
              <a:ahLst/>
              <a:cxnLst/>
              <a:rect l="l" t="t" r="r" b="b"/>
              <a:pathLst>
                <a:path w="137" h="128" extrusionOk="0">
                  <a:moveTo>
                    <a:pt x="70" y="1"/>
                  </a:moveTo>
                  <a:cubicBezTo>
                    <a:pt x="76" y="2"/>
                    <a:pt x="82" y="3"/>
                    <a:pt x="88" y="5"/>
                  </a:cubicBezTo>
                  <a:cubicBezTo>
                    <a:pt x="103" y="8"/>
                    <a:pt x="117" y="12"/>
                    <a:pt x="126" y="23"/>
                  </a:cubicBezTo>
                  <a:cubicBezTo>
                    <a:pt x="137" y="39"/>
                    <a:pt x="132" y="60"/>
                    <a:pt x="127" y="75"/>
                  </a:cubicBezTo>
                  <a:cubicBezTo>
                    <a:pt x="123" y="88"/>
                    <a:pt x="117" y="102"/>
                    <a:pt x="106" y="114"/>
                  </a:cubicBezTo>
                  <a:cubicBezTo>
                    <a:pt x="106" y="114"/>
                    <a:pt x="106" y="114"/>
                    <a:pt x="106" y="114"/>
                  </a:cubicBezTo>
                  <a:cubicBezTo>
                    <a:pt x="96" y="124"/>
                    <a:pt x="84" y="128"/>
                    <a:pt x="70" y="128"/>
                  </a:cubicBezTo>
                  <a:cubicBezTo>
                    <a:pt x="50" y="126"/>
                    <a:pt x="29" y="114"/>
                    <a:pt x="16" y="96"/>
                  </a:cubicBezTo>
                  <a:cubicBezTo>
                    <a:pt x="4" y="80"/>
                    <a:pt x="0" y="60"/>
                    <a:pt x="4" y="42"/>
                  </a:cubicBezTo>
                  <a:cubicBezTo>
                    <a:pt x="9" y="23"/>
                    <a:pt x="24" y="7"/>
                    <a:pt x="42" y="2"/>
                  </a:cubicBezTo>
                  <a:cubicBezTo>
                    <a:pt x="51" y="0"/>
                    <a:pt x="60" y="0"/>
                    <a:pt x="70" y="1"/>
                  </a:cubicBezTo>
                  <a:close/>
                  <a:moveTo>
                    <a:pt x="103" y="111"/>
                  </a:moveTo>
                  <a:cubicBezTo>
                    <a:pt x="113" y="100"/>
                    <a:pt x="119" y="86"/>
                    <a:pt x="123" y="73"/>
                  </a:cubicBezTo>
                  <a:cubicBezTo>
                    <a:pt x="130" y="52"/>
                    <a:pt x="130" y="36"/>
                    <a:pt x="122" y="26"/>
                  </a:cubicBezTo>
                  <a:cubicBezTo>
                    <a:pt x="115" y="15"/>
                    <a:pt x="101" y="12"/>
                    <a:pt x="87" y="9"/>
                  </a:cubicBezTo>
                  <a:cubicBezTo>
                    <a:pt x="72" y="5"/>
                    <a:pt x="57" y="2"/>
                    <a:pt x="43" y="6"/>
                  </a:cubicBezTo>
                  <a:cubicBezTo>
                    <a:pt x="26" y="11"/>
                    <a:pt x="13" y="25"/>
                    <a:pt x="8" y="43"/>
                  </a:cubicBezTo>
                  <a:cubicBezTo>
                    <a:pt x="4" y="60"/>
                    <a:pt x="8" y="79"/>
                    <a:pt x="19" y="94"/>
                  </a:cubicBezTo>
                  <a:cubicBezTo>
                    <a:pt x="31" y="110"/>
                    <a:pt x="52" y="122"/>
                    <a:pt x="70" y="123"/>
                  </a:cubicBezTo>
                  <a:cubicBezTo>
                    <a:pt x="83" y="124"/>
                    <a:pt x="94" y="120"/>
                    <a:pt x="103" y="111"/>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5" name="Google Shape;205;p6"/>
            <p:cNvGrpSpPr/>
            <p:nvPr/>
          </p:nvGrpSpPr>
          <p:grpSpPr>
            <a:xfrm>
              <a:off x="-252274" y="4848258"/>
              <a:ext cx="526588" cy="464110"/>
              <a:chOff x="-189786" y="4656371"/>
              <a:chExt cx="526588" cy="464110"/>
            </a:xfrm>
          </p:grpSpPr>
          <p:sp>
            <p:nvSpPr>
              <p:cNvPr id="206" name="Google Shape;206;p6"/>
              <p:cNvSpPr/>
              <p:nvPr/>
            </p:nvSpPr>
            <p:spPr>
              <a:xfrm>
                <a:off x="-189786" y="4656371"/>
                <a:ext cx="526588" cy="464110"/>
              </a:xfrm>
              <a:custGeom>
                <a:avLst/>
                <a:gdLst/>
                <a:ahLst/>
                <a:cxnLst/>
                <a:rect l="l" t="t" r="r" b="b"/>
                <a:pathLst>
                  <a:path w="104" h="92" extrusionOk="0">
                    <a:moveTo>
                      <a:pt x="56" y="1"/>
                    </a:moveTo>
                    <a:cubicBezTo>
                      <a:pt x="64" y="2"/>
                      <a:pt x="71" y="4"/>
                      <a:pt x="78" y="6"/>
                    </a:cubicBezTo>
                    <a:cubicBezTo>
                      <a:pt x="84" y="8"/>
                      <a:pt x="93" y="11"/>
                      <a:pt x="97" y="17"/>
                    </a:cubicBezTo>
                    <a:cubicBezTo>
                      <a:pt x="104" y="26"/>
                      <a:pt x="101" y="38"/>
                      <a:pt x="98" y="48"/>
                    </a:cubicBezTo>
                    <a:cubicBezTo>
                      <a:pt x="95" y="58"/>
                      <a:pt x="92" y="69"/>
                      <a:pt x="85" y="78"/>
                    </a:cubicBezTo>
                    <a:cubicBezTo>
                      <a:pt x="85" y="78"/>
                      <a:pt x="85" y="78"/>
                      <a:pt x="85" y="78"/>
                    </a:cubicBezTo>
                    <a:cubicBezTo>
                      <a:pt x="78" y="87"/>
                      <a:pt x="68" y="92"/>
                      <a:pt x="55" y="92"/>
                    </a:cubicBezTo>
                    <a:cubicBezTo>
                      <a:pt x="39" y="92"/>
                      <a:pt x="22" y="85"/>
                      <a:pt x="13" y="73"/>
                    </a:cubicBezTo>
                    <a:cubicBezTo>
                      <a:pt x="3" y="60"/>
                      <a:pt x="0" y="42"/>
                      <a:pt x="7" y="27"/>
                    </a:cubicBezTo>
                    <a:cubicBezTo>
                      <a:pt x="13" y="12"/>
                      <a:pt x="28" y="2"/>
                      <a:pt x="45" y="0"/>
                    </a:cubicBezTo>
                    <a:cubicBezTo>
                      <a:pt x="48" y="0"/>
                      <a:pt x="52" y="0"/>
                      <a:pt x="56" y="1"/>
                    </a:cubicBezTo>
                    <a:close/>
                    <a:moveTo>
                      <a:pt x="82" y="76"/>
                    </a:moveTo>
                    <a:cubicBezTo>
                      <a:pt x="88" y="67"/>
                      <a:pt x="91" y="57"/>
                      <a:pt x="94" y="47"/>
                    </a:cubicBezTo>
                    <a:cubicBezTo>
                      <a:pt x="97" y="37"/>
                      <a:pt x="99" y="27"/>
                      <a:pt x="94" y="20"/>
                    </a:cubicBezTo>
                    <a:cubicBezTo>
                      <a:pt x="90" y="15"/>
                      <a:pt x="84" y="12"/>
                      <a:pt x="77" y="10"/>
                    </a:cubicBezTo>
                    <a:cubicBezTo>
                      <a:pt x="67" y="7"/>
                      <a:pt x="56" y="3"/>
                      <a:pt x="45" y="4"/>
                    </a:cubicBezTo>
                    <a:cubicBezTo>
                      <a:pt x="30" y="5"/>
                      <a:pt x="17" y="15"/>
                      <a:pt x="11" y="29"/>
                    </a:cubicBezTo>
                    <a:cubicBezTo>
                      <a:pt x="5" y="42"/>
                      <a:pt x="7" y="59"/>
                      <a:pt x="16" y="71"/>
                    </a:cubicBezTo>
                    <a:cubicBezTo>
                      <a:pt x="24" y="81"/>
                      <a:pt x="40" y="88"/>
                      <a:pt x="55" y="88"/>
                    </a:cubicBezTo>
                    <a:cubicBezTo>
                      <a:pt x="66" y="88"/>
                      <a:pt x="76" y="83"/>
                      <a:pt x="82" y="7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6"/>
              <p:cNvSpPr/>
              <p:nvPr/>
            </p:nvSpPr>
            <p:spPr>
              <a:xfrm>
                <a:off x="-118385" y="4727772"/>
                <a:ext cx="357008" cy="312385"/>
              </a:xfrm>
              <a:custGeom>
                <a:avLst/>
                <a:gdLst/>
                <a:ahLst/>
                <a:cxnLst/>
                <a:rect l="l" t="t" r="r" b="b"/>
                <a:pathLst>
                  <a:path w="72" h="63" extrusionOk="0">
                    <a:moveTo>
                      <a:pt x="47" y="1"/>
                    </a:moveTo>
                    <a:cubicBezTo>
                      <a:pt x="50" y="1"/>
                      <a:pt x="53" y="2"/>
                      <a:pt x="55" y="3"/>
                    </a:cubicBezTo>
                    <a:cubicBezTo>
                      <a:pt x="63" y="6"/>
                      <a:pt x="69" y="12"/>
                      <a:pt x="70" y="20"/>
                    </a:cubicBezTo>
                    <a:cubicBezTo>
                      <a:pt x="72" y="28"/>
                      <a:pt x="67" y="36"/>
                      <a:pt x="64" y="42"/>
                    </a:cubicBezTo>
                    <a:cubicBezTo>
                      <a:pt x="64" y="42"/>
                      <a:pt x="64" y="42"/>
                      <a:pt x="64" y="42"/>
                    </a:cubicBezTo>
                    <a:cubicBezTo>
                      <a:pt x="58" y="53"/>
                      <a:pt x="51" y="59"/>
                      <a:pt x="43" y="61"/>
                    </a:cubicBezTo>
                    <a:cubicBezTo>
                      <a:pt x="34" y="63"/>
                      <a:pt x="24" y="59"/>
                      <a:pt x="13" y="51"/>
                    </a:cubicBezTo>
                    <a:cubicBezTo>
                      <a:pt x="5" y="44"/>
                      <a:pt x="0" y="34"/>
                      <a:pt x="1" y="25"/>
                    </a:cubicBezTo>
                    <a:cubicBezTo>
                      <a:pt x="3" y="18"/>
                      <a:pt x="7" y="12"/>
                      <a:pt x="14" y="7"/>
                    </a:cubicBezTo>
                    <a:cubicBezTo>
                      <a:pt x="19" y="4"/>
                      <a:pt x="25" y="2"/>
                      <a:pt x="33" y="1"/>
                    </a:cubicBezTo>
                    <a:cubicBezTo>
                      <a:pt x="38" y="0"/>
                      <a:pt x="43" y="0"/>
                      <a:pt x="47" y="1"/>
                    </a:cubicBezTo>
                    <a:close/>
                    <a:moveTo>
                      <a:pt x="60" y="40"/>
                    </a:moveTo>
                    <a:cubicBezTo>
                      <a:pt x="64" y="33"/>
                      <a:pt x="67" y="27"/>
                      <a:pt x="66" y="20"/>
                    </a:cubicBezTo>
                    <a:cubicBezTo>
                      <a:pt x="65" y="14"/>
                      <a:pt x="60" y="9"/>
                      <a:pt x="54" y="6"/>
                    </a:cubicBezTo>
                    <a:cubicBezTo>
                      <a:pt x="48" y="4"/>
                      <a:pt x="42" y="4"/>
                      <a:pt x="34" y="5"/>
                    </a:cubicBezTo>
                    <a:cubicBezTo>
                      <a:pt x="26" y="6"/>
                      <a:pt x="21" y="8"/>
                      <a:pt x="16" y="11"/>
                    </a:cubicBezTo>
                    <a:cubicBezTo>
                      <a:pt x="10" y="14"/>
                      <a:pt x="6" y="20"/>
                      <a:pt x="5" y="25"/>
                    </a:cubicBezTo>
                    <a:cubicBezTo>
                      <a:pt x="4" y="33"/>
                      <a:pt x="8" y="42"/>
                      <a:pt x="16" y="48"/>
                    </a:cubicBezTo>
                    <a:cubicBezTo>
                      <a:pt x="26" y="55"/>
                      <a:pt x="34" y="58"/>
                      <a:pt x="42" y="57"/>
                    </a:cubicBezTo>
                    <a:cubicBezTo>
                      <a:pt x="49" y="55"/>
                      <a:pt x="55" y="50"/>
                      <a:pt x="60" y="4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6"/>
              <p:cNvSpPr/>
              <p:nvPr/>
            </p:nvSpPr>
            <p:spPr>
              <a:xfrm>
                <a:off x="-29133" y="4763473"/>
                <a:ext cx="223132" cy="205282"/>
              </a:xfrm>
              <a:custGeom>
                <a:avLst/>
                <a:gdLst/>
                <a:ahLst/>
                <a:cxnLst/>
                <a:rect l="l" t="t" r="r" b="b"/>
                <a:pathLst>
                  <a:path w="44" h="40" extrusionOk="0">
                    <a:moveTo>
                      <a:pt x="25" y="0"/>
                    </a:moveTo>
                    <a:cubicBezTo>
                      <a:pt x="28" y="1"/>
                      <a:pt x="31" y="2"/>
                      <a:pt x="34" y="4"/>
                    </a:cubicBezTo>
                    <a:cubicBezTo>
                      <a:pt x="34" y="4"/>
                      <a:pt x="34" y="4"/>
                      <a:pt x="34" y="4"/>
                    </a:cubicBezTo>
                    <a:cubicBezTo>
                      <a:pt x="41" y="9"/>
                      <a:pt x="44" y="16"/>
                      <a:pt x="41" y="23"/>
                    </a:cubicBezTo>
                    <a:cubicBezTo>
                      <a:pt x="38" y="33"/>
                      <a:pt x="26" y="40"/>
                      <a:pt x="15" y="40"/>
                    </a:cubicBezTo>
                    <a:cubicBezTo>
                      <a:pt x="7" y="39"/>
                      <a:pt x="1" y="34"/>
                      <a:pt x="1" y="26"/>
                    </a:cubicBezTo>
                    <a:cubicBezTo>
                      <a:pt x="0" y="15"/>
                      <a:pt x="7" y="3"/>
                      <a:pt x="19" y="1"/>
                    </a:cubicBezTo>
                    <a:cubicBezTo>
                      <a:pt x="21" y="0"/>
                      <a:pt x="23" y="0"/>
                      <a:pt x="25" y="0"/>
                    </a:cubicBezTo>
                    <a:close/>
                    <a:moveTo>
                      <a:pt x="14" y="36"/>
                    </a:moveTo>
                    <a:cubicBezTo>
                      <a:pt x="14" y="36"/>
                      <a:pt x="15" y="36"/>
                      <a:pt x="15" y="36"/>
                    </a:cubicBezTo>
                    <a:cubicBezTo>
                      <a:pt x="24" y="36"/>
                      <a:pt x="35" y="30"/>
                      <a:pt x="37" y="22"/>
                    </a:cubicBezTo>
                    <a:cubicBezTo>
                      <a:pt x="39" y="16"/>
                      <a:pt x="37" y="11"/>
                      <a:pt x="32" y="7"/>
                    </a:cubicBezTo>
                    <a:cubicBezTo>
                      <a:pt x="32" y="7"/>
                      <a:pt x="32" y="7"/>
                      <a:pt x="32" y="7"/>
                    </a:cubicBezTo>
                    <a:cubicBezTo>
                      <a:pt x="28" y="5"/>
                      <a:pt x="24" y="4"/>
                      <a:pt x="19" y="5"/>
                    </a:cubicBezTo>
                    <a:cubicBezTo>
                      <a:pt x="11" y="6"/>
                      <a:pt x="4" y="17"/>
                      <a:pt x="5" y="25"/>
                    </a:cubicBezTo>
                    <a:cubicBezTo>
                      <a:pt x="5" y="29"/>
                      <a:pt x="7" y="35"/>
                      <a:pt x="14" y="3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09" name="Google Shape;209;p6"/>
          <p:cNvGrpSpPr/>
          <p:nvPr/>
        </p:nvGrpSpPr>
        <p:grpSpPr>
          <a:xfrm>
            <a:off x="8125676" y="4361845"/>
            <a:ext cx="1445881" cy="1463730"/>
            <a:chOff x="7427863" y="4335070"/>
            <a:chExt cx="1445881" cy="1463730"/>
          </a:xfrm>
        </p:grpSpPr>
        <p:sp>
          <p:nvSpPr>
            <p:cNvPr id="210" name="Google Shape;210;p6"/>
            <p:cNvSpPr/>
            <p:nvPr/>
          </p:nvSpPr>
          <p:spPr>
            <a:xfrm>
              <a:off x="7427863" y="4335070"/>
              <a:ext cx="1445881" cy="1463730"/>
            </a:xfrm>
            <a:custGeom>
              <a:avLst/>
              <a:gdLst/>
              <a:ahLst/>
              <a:cxnLst/>
              <a:rect l="l" t="t" r="r" b="b"/>
              <a:pathLst>
                <a:path w="288" h="290" extrusionOk="0">
                  <a:moveTo>
                    <a:pt x="62" y="252"/>
                  </a:moveTo>
                  <a:cubicBezTo>
                    <a:pt x="53" y="241"/>
                    <a:pt x="46" y="228"/>
                    <a:pt x="40" y="216"/>
                  </a:cubicBezTo>
                  <a:cubicBezTo>
                    <a:pt x="20" y="177"/>
                    <a:pt x="0" y="133"/>
                    <a:pt x="11" y="89"/>
                  </a:cubicBezTo>
                  <a:cubicBezTo>
                    <a:pt x="21" y="51"/>
                    <a:pt x="58" y="19"/>
                    <a:pt x="102" y="9"/>
                  </a:cubicBezTo>
                  <a:cubicBezTo>
                    <a:pt x="102" y="9"/>
                    <a:pt x="102" y="9"/>
                    <a:pt x="102" y="9"/>
                  </a:cubicBezTo>
                  <a:cubicBezTo>
                    <a:pt x="143" y="0"/>
                    <a:pt x="199" y="8"/>
                    <a:pt x="233" y="27"/>
                  </a:cubicBezTo>
                  <a:cubicBezTo>
                    <a:pt x="270" y="48"/>
                    <a:pt x="287" y="114"/>
                    <a:pt x="287" y="154"/>
                  </a:cubicBezTo>
                  <a:cubicBezTo>
                    <a:pt x="288" y="192"/>
                    <a:pt x="275" y="225"/>
                    <a:pt x="253" y="245"/>
                  </a:cubicBezTo>
                  <a:cubicBezTo>
                    <a:pt x="231" y="264"/>
                    <a:pt x="203" y="271"/>
                    <a:pt x="178" y="277"/>
                  </a:cubicBezTo>
                  <a:cubicBezTo>
                    <a:pt x="148" y="284"/>
                    <a:pt x="119" y="290"/>
                    <a:pt x="93" y="278"/>
                  </a:cubicBezTo>
                  <a:cubicBezTo>
                    <a:pt x="80" y="272"/>
                    <a:pt x="70" y="263"/>
                    <a:pt x="62" y="252"/>
                  </a:cubicBezTo>
                  <a:close/>
                  <a:moveTo>
                    <a:pt x="103" y="13"/>
                  </a:moveTo>
                  <a:cubicBezTo>
                    <a:pt x="60" y="22"/>
                    <a:pt x="24" y="53"/>
                    <a:pt x="15" y="90"/>
                  </a:cubicBezTo>
                  <a:cubicBezTo>
                    <a:pt x="4" y="133"/>
                    <a:pt x="24" y="176"/>
                    <a:pt x="43" y="214"/>
                  </a:cubicBezTo>
                  <a:cubicBezTo>
                    <a:pt x="56" y="239"/>
                    <a:pt x="71" y="264"/>
                    <a:pt x="95" y="275"/>
                  </a:cubicBezTo>
                  <a:cubicBezTo>
                    <a:pt x="119" y="286"/>
                    <a:pt x="148" y="280"/>
                    <a:pt x="177" y="273"/>
                  </a:cubicBezTo>
                  <a:cubicBezTo>
                    <a:pt x="202" y="267"/>
                    <a:pt x="230" y="260"/>
                    <a:pt x="250" y="242"/>
                  </a:cubicBezTo>
                  <a:cubicBezTo>
                    <a:pt x="272" y="223"/>
                    <a:pt x="284" y="191"/>
                    <a:pt x="284" y="154"/>
                  </a:cubicBezTo>
                  <a:cubicBezTo>
                    <a:pt x="283" y="115"/>
                    <a:pt x="267" y="50"/>
                    <a:pt x="231" y="30"/>
                  </a:cubicBezTo>
                  <a:cubicBezTo>
                    <a:pt x="198" y="12"/>
                    <a:pt x="143" y="4"/>
                    <a:pt x="103" y="13"/>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6"/>
            <p:cNvSpPr/>
            <p:nvPr/>
          </p:nvSpPr>
          <p:spPr>
            <a:xfrm>
              <a:off x="7570666" y="4442172"/>
              <a:ext cx="1204903" cy="1240604"/>
            </a:xfrm>
            <a:custGeom>
              <a:avLst/>
              <a:gdLst/>
              <a:ahLst/>
              <a:cxnLst/>
              <a:rect l="l" t="t" r="r" b="b"/>
              <a:pathLst>
                <a:path w="238" h="246" extrusionOk="0">
                  <a:moveTo>
                    <a:pt x="34" y="189"/>
                  </a:moveTo>
                  <a:cubicBezTo>
                    <a:pt x="16" y="166"/>
                    <a:pt x="6" y="143"/>
                    <a:pt x="4" y="120"/>
                  </a:cubicBezTo>
                  <a:cubicBezTo>
                    <a:pt x="0" y="90"/>
                    <a:pt x="12" y="58"/>
                    <a:pt x="34" y="35"/>
                  </a:cubicBezTo>
                  <a:cubicBezTo>
                    <a:pt x="55" y="13"/>
                    <a:pt x="85" y="0"/>
                    <a:pt x="117" y="0"/>
                  </a:cubicBezTo>
                  <a:cubicBezTo>
                    <a:pt x="117" y="0"/>
                    <a:pt x="117" y="0"/>
                    <a:pt x="117" y="0"/>
                  </a:cubicBezTo>
                  <a:cubicBezTo>
                    <a:pt x="132" y="0"/>
                    <a:pt x="147" y="2"/>
                    <a:pt x="161" y="7"/>
                  </a:cubicBezTo>
                  <a:cubicBezTo>
                    <a:pt x="190" y="17"/>
                    <a:pt x="209" y="32"/>
                    <a:pt x="219" y="51"/>
                  </a:cubicBezTo>
                  <a:cubicBezTo>
                    <a:pt x="232" y="77"/>
                    <a:pt x="238" y="104"/>
                    <a:pt x="236" y="131"/>
                  </a:cubicBezTo>
                  <a:cubicBezTo>
                    <a:pt x="232" y="168"/>
                    <a:pt x="213" y="202"/>
                    <a:pt x="184" y="221"/>
                  </a:cubicBezTo>
                  <a:cubicBezTo>
                    <a:pt x="154" y="242"/>
                    <a:pt x="114" y="246"/>
                    <a:pt x="82" y="231"/>
                  </a:cubicBezTo>
                  <a:cubicBezTo>
                    <a:pt x="66" y="223"/>
                    <a:pt x="50" y="210"/>
                    <a:pt x="36" y="192"/>
                  </a:cubicBezTo>
                  <a:cubicBezTo>
                    <a:pt x="35" y="191"/>
                    <a:pt x="34" y="190"/>
                    <a:pt x="34" y="189"/>
                  </a:cubicBezTo>
                  <a:close/>
                  <a:moveTo>
                    <a:pt x="117" y="4"/>
                  </a:moveTo>
                  <a:cubicBezTo>
                    <a:pt x="86" y="4"/>
                    <a:pt x="57" y="17"/>
                    <a:pt x="36" y="38"/>
                  </a:cubicBezTo>
                  <a:cubicBezTo>
                    <a:pt x="15" y="60"/>
                    <a:pt x="4" y="91"/>
                    <a:pt x="7" y="120"/>
                  </a:cubicBezTo>
                  <a:cubicBezTo>
                    <a:pt x="10" y="143"/>
                    <a:pt x="20" y="166"/>
                    <a:pt x="39" y="189"/>
                  </a:cubicBezTo>
                  <a:cubicBezTo>
                    <a:pt x="53" y="207"/>
                    <a:pt x="68" y="220"/>
                    <a:pt x="84" y="227"/>
                  </a:cubicBezTo>
                  <a:cubicBezTo>
                    <a:pt x="114" y="242"/>
                    <a:pt x="153" y="238"/>
                    <a:pt x="182" y="218"/>
                  </a:cubicBezTo>
                  <a:cubicBezTo>
                    <a:pt x="210" y="199"/>
                    <a:pt x="229" y="167"/>
                    <a:pt x="232" y="131"/>
                  </a:cubicBezTo>
                  <a:cubicBezTo>
                    <a:pt x="234" y="105"/>
                    <a:pt x="229" y="78"/>
                    <a:pt x="216" y="53"/>
                  </a:cubicBezTo>
                  <a:cubicBezTo>
                    <a:pt x="206" y="34"/>
                    <a:pt x="188" y="20"/>
                    <a:pt x="160" y="11"/>
                  </a:cubicBezTo>
                  <a:cubicBezTo>
                    <a:pt x="146" y="6"/>
                    <a:pt x="131" y="4"/>
                    <a:pt x="117" y="4"/>
                  </a:cubicBezTo>
                  <a:close/>
                  <a:moveTo>
                    <a:pt x="117" y="2"/>
                  </a:moveTo>
                  <a:cubicBezTo>
                    <a:pt x="117" y="2"/>
                    <a:pt x="117" y="2"/>
                    <a:pt x="117" y="2"/>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6"/>
            <p:cNvSpPr/>
            <p:nvPr/>
          </p:nvSpPr>
          <p:spPr>
            <a:xfrm>
              <a:off x="7695619" y="4540352"/>
              <a:ext cx="972848" cy="1035322"/>
            </a:xfrm>
            <a:custGeom>
              <a:avLst/>
              <a:gdLst/>
              <a:ahLst/>
              <a:cxnLst/>
              <a:rect l="l" t="t" r="r" b="b"/>
              <a:pathLst>
                <a:path w="192" h="205" extrusionOk="0">
                  <a:moveTo>
                    <a:pt x="22" y="171"/>
                  </a:moveTo>
                  <a:cubicBezTo>
                    <a:pt x="20" y="168"/>
                    <a:pt x="18" y="164"/>
                    <a:pt x="16" y="161"/>
                  </a:cubicBezTo>
                  <a:cubicBezTo>
                    <a:pt x="7" y="145"/>
                    <a:pt x="2" y="126"/>
                    <a:pt x="1" y="105"/>
                  </a:cubicBezTo>
                  <a:cubicBezTo>
                    <a:pt x="0" y="87"/>
                    <a:pt x="2" y="62"/>
                    <a:pt x="17" y="40"/>
                  </a:cubicBezTo>
                  <a:cubicBezTo>
                    <a:pt x="31" y="20"/>
                    <a:pt x="55" y="6"/>
                    <a:pt x="82" y="2"/>
                  </a:cubicBezTo>
                  <a:cubicBezTo>
                    <a:pt x="82" y="2"/>
                    <a:pt x="82" y="2"/>
                    <a:pt x="82" y="2"/>
                  </a:cubicBezTo>
                  <a:cubicBezTo>
                    <a:pt x="97" y="0"/>
                    <a:pt x="114" y="0"/>
                    <a:pt x="131" y="4"/>
                  </a:cubicBezTo>
                  <a:cubicBezTo>
                    <a:pt x="133" y="4"/>
                    <a:pt x="134" y="5"/>
                    <a:pt x="136" y="5"/>
                  </a:cubicBezTo>
                  <a:cubicBezTo>
                    <a:pt x="147" y="7"/>
                    <a:pt x="159" y="10"/>
                    <a:pt x="165" y="18"/>
                  </a:cubicBezTo>
                  <a:cubicBezTo>
                    <a:pt x="172" y="29"/>
                    <a:pt x="178" y="41"/>
                    <a:pt x="183" y="56"/>
                  </a:cubicBezTo>
                  <a:cubicBezTo>
                    <a:pt x="191" y="83"/>
                    <a:pt x="192" y="111"/>
                    <a:pt x="186" y="137"/>
                  </a:cubicBezTo>
                  <a:cubicBezTo>
                    <a:pt x="182" y="155"/>
                    <a:pt x="175" y="169"/>
                    <a:pt x="165" y="179"/>
                  </a:cubicBezTo>
                  <a:cubicBezTo>
                    <a:pt x="151" y="193"/>
                    <a:pt x="131" y="198"/>
                    <a:pt x="115" y="200"/>
                  </a:cubicBezTo>
                  <a:cubicBezTo>
                    <a:pt x="100" y="203"/>
                    <a:pt x="79" y="205"/>
                    <a:pt x="60" y="199"/>
                  </a:cubicBezTo>
                  <a:cubicBezTo>
                    <a:pt x="45" y="194"/>
                    <a:pt x="32" y="184"/>
                    <a:pt x="22" y="171"/>
                  </a:cubicBezTo>
                  <a:close/>
                  <a:moveTo>
                    <a:pt x="83" y="6"/>
                  </a:moveTo>
                  <a:cubicBezTo>
                    <a:pt x="56" y="10"/>
                    <a:pt x="33" y="23"/>
                    <a:pt x="20" y="42"/>
                  </a:cubicBezTo>
                  <a:cubicBezTo>
                    <a:pt x="6" y="63"/>
                    <a:pt x="4" y="87"/>
                    <a:pt x="5" y="105"/>
                  </a:cubicBezTo>
                  <a:cubicBezTo>
                    <a:pt x="5" y="125"/>
                    <a:pt x="10" y="144"/>
                    <a:pt x="19" y="159"/>
                  </a:cubicBezTo>
                  <a:cubicBezTo>
                    <a:pt x="29" y="176"/>
                    <a:pt x="44" y="189"/>
                    <a:pt x="61" y="195"/>
                  </a:cubicBezTo>
                  <a:cubicBezTo>
                    <a:pt x="75" y="200"/>
                    <a:pt x="92" y="200"/>
                    <a:pt x="114" y="197"/>
                  </a:cubicBezTo>
                  <a:cubicBezTo>
                    <a:pt x="129" y="194"/>
                    <a:pt x="149" y="189"/>
                    <a:pt x="163" y="176"/>
                  </a:cubicBezTo>
                  <a:cubicBezTo>
                    <a:pt x="172" y="167"/>
                    <a:pt x="179" y="153"/>
                    <a:pt x="183" y="136"/>
                  </a:cubicBezTo>
                  <a:cubicBezTo>
                    <a:pt x="189" y="110"/>
                    <a:pt x="187" y="83"/>
                    <a:pt x="179" y="57"/>
                  </a:cubicBezTo>
                  <a:cubicBezTo>
                    <a:pt x="175" y="43"/>
                    <a:pt x="169" y="30"/>
                    <a:pt x="162" y="21"/>
                  </a:cubicBezTo>
                  <a:cubicBezTo>
                    <a:pt x="157" y="13"/>
                    <a:pt x="145" y="11"/>
                    <a:pt x="135" y="9"/>
                  </a:cubicBezTo>
                  <a:cubicBezTo>
                    <a:pt x="134" y="8"/>
                    <a:pt x="132" y="8"/>
                    <a:pt x="130" y="8"/>
                  </a:cubicBezTo>
                  <a:cubicBezTo>
                    <a:pt x="114" y="4"/>
                    <a:pt x="98" y="3"/>
                    <a:pt x="83" y="6"/>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6"/>
            <p:cNvSpPr/>
            <p:nvPr/>
          </p:nvSpPr>
          <p:spPr>
            <a:xfrm>
              <a:off x="7793798" y="4656377"/>
              <a:ext cx="794343" cy="830045"/>
            </a:xfrm>
            <a:custGeom>
              <a:avLst/>
              <a:gdLst/>
              <a:ahLst/>
              <a:cxnLst/>
              <a:rect l="l" t="t" r="r" b="b"/>
              <a:pathLst>
                <a:path w="156" h="165" extrusionOk="0">
                  <a:moveTo>
                    <a:pt x="22" y="126"/>
                  </a:moveTo>
                  <a:cubicBezTo>
                    <a:pt x="15" y="117"/>
                    <a:pt x="9" y="105"/>
                    <a:pt x="5" y="93"/>
                  </a:cubicBezTo>
                  <a:cubicBezTo>
                    <a:pt x="1" y="79"/>
                    <a:pt x="0" y="66"/>
                    <a:pt x="4" y="55"/>
                  </a:cubicBezTo>
                  <a:cubicBezTo>
                    <a:pt x="7" y="45"/>
                    <a:pt x="14" y="36"/>
                    <a:pt x="25" y="27"/>
                  </a:cubicBezTo>
                  <a:cubicBezTo>
                    <a:pt x="25" y="27"/>
                    <a:pt x="25" y="27"/>
                    <a:pt x="25" y="27"/>
                  </a:cubicBezTo>
                  <a:cubicBezTo>
                    <a:pt x="38" y="17"/>
                    <a:pt x="52" y="10"/>
                    <a:pt x="68" y="6"/>
                  </a:cubicBezTo>
                  <a:cubicBezTo>
                    <a:pt x="82" y="2"/>
                    <a:pt x="96" y="0"/>
                    <a:pt x="110" y="2"/>
                  </a:cubicBezTo>
                  <a:cubicBezTo>
                    <a:pt x="121" y="3"/>
                    <a:pt x="126" y="10"/>
                    <a:pt x="132" y="19"/>
                  </a:cubicBezTo>
                  <a:cubicBezTo>
                    <a:pt x="134" y="21"/>
                    <a:pt x="134" y="21"/>
                    <a:pt x="134" y="21"/>
                  </a:cubicBezTo>
                  <a:cubicBezTo>
                    <a:pt x="150" y="44"/>
                    <a:pt x="156" y="72"/>
                    <a:pt x="152" y="99"/>
                  </a:cubicBezTo>
                  <a:cubicBezTo>
                    <a:pt x="150" y="111"/>
                    <a:pt x="145" y="128"/>
                    <a:pt x="132" y="141"/>
                  </a:cubicBezTo>
                  <a:cubicBezTo>
                    <a:pt x="114" y="160"/>
                    <a:pt x="83" y="165"/>
                    <a:pt x="56" y="153"/>
                  </a:cubicBezTo>
                  <a:cubicBezTo>
                    <a:pt x="43" y="148"/>
                    <a:pt x="32" y="138"/>
                    <a:pt x="22" y="126"/>
                  </a:cubicBezTo>
                  <a:close/>
                  <a:moveTo>
                    <a:pt x="125" y="15"/>
                  </a:moveTo>
                  <a:cubicBezTo>
                    <a:pt x="121" y="10"/>
                    <a:pt x="117" y="6"/>
                    <a:pt x="109" y="6"/>
                  </a:cubicBezTo>
                  <a:cubicBezTo>
                    <a:pt x="96" y="4"/>
                    <a:pt x="82" y="6"/>
                    <a:pt x="69" y="9"/>
                  </a:cubicBezTo>
                  <a:cubicBezTo>
                    <a:pt x="54" y="14"/>
                    <a:pt x="40" y="21"/>
                    <a:pt x="28" y="30"/>
                  </a:cubicBezTo>
                  <a:cubicBezTo>
                    <a:pt x="28" y="30"/>
                    <a:pt x="28" y="30"/>
                    <a:pt x="28" y="30"/>
                  </a:cubicBezTo>
                  <a:cubicBezTo>
                    <a:pt x="17" y="38"/>
                    <a:pt x="11" y="47"/>
                    <a:pt x="7" y="56"/>
                  </a:cubicBezTo>
                  <a:cubicBezTo>
                    <a:pt x="4" y="66"/>
                    <a:pt x="5" y="78"/>
                    <a:pt x="9" y="92"/>
                  </a:cubicBezTo>
                  <a:cubicBezTo>
                    <a:pt x="17" y="119"/>
                    <a:pt x="35" y="140"/>
                    <a:pt x="58" y="150"/>
                  </a:cubicBezTo>
                  <a:cubicBezTo>
                    <a:pt x="83" y="161"/>
                    <a:pt x="112" y="156"/>
                    <a:pt x="130" y="138"/>
                  </a:cubicBezTo>
                  <a:cubicBezTo>
                    <a:pt x="142" y="126"/>
                    <a:pt x="146" y="110"/>
                    <a:pt x="148" y="98"/>
                  </a:cubicBezTo>
                  <a:cubicBezTo>
                    <a:pt x="152" y="73"/>
                    <a:pt x="146" y="45"/>
                    <a:pt x="131" y="23"/>
                  </a:cubicBezTo>
                  <a:cubicBezTo>
                    <a:pt x="129" y="21"/>
                    <a:pt x="129" y="21"/>
                    <a:pt x="129" y="21"/>
                  </a:cubicBezTo>
                  <a:cubicBezTo>
                    <a:pt x="128" y="19"/>
                    <a:pt x="126" y="17"/>
                    <a:pt x="125" y="15"/>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a:off x="7883050" y="4736707"/>
              <a:ext cx="633691" cy="633691"/>
            </a:xfrm>
            <a:custGeom>
              <a:avLst/>
              <a:gdLst/>
              <a:ahLst/>
              <a:cxnLst/>
              <a:rect l="l" t="t" r="r" b="b"/>
              <a:pathLst>
                <a:path w="125" h="124" extrusionOk="0">
                  <a:moveTo>
                    <a:pt x="24" y="98"/>
                  </a:moveTo>
                  <a:cubicBezTo>
                    <a:pt x="21" y="93"/>
                    <a:pt x="18" y="88"/>
                    <a:pt x="14" y="83"/>
                  </a:cubicBezTo>
                  <a:cubicBezTo>
                    <a:pt x="7" y="72"/>
                    <a:pt x="0" y="60"/>
                    <a:pt x="2" y="47"/>
                  </a:cubicBezTo>
                  <a:cubicBezTo>
                    <a:pt x="5" y="29"/>
                    <a:pt x="22" y="19"/>
                    <a:pt x="35" y="12"/>
                  </a:cubicBezTo>
                  <a:cubicBezTo>
                    <a:pt x="46" y="7"/>
                    <a:pt x="60" y="1"/>
                    <a:pt x="74" y="0"/>
                  </a:cubicBezTo>
                  <a:cubicBezTo>
                    <a:pt x="74" y="0"/>
                    <a:pt x="74" y="0"/>
                    <a:pt x="74" y="0"/>
                  </a:cubicBezTo>
                  <a:cubicBezTo>
                    <a:pt x="87" y="0"/>
                    <a:pt x="99" y="5"/>
                    <a:pt x="107" y="15"/>
                  </a:cubicBezTo>
                  <a:cubicBezTo>
                    <a:pt x="119" y="29"/>
                    <a:pt x="125" y="51"/>
                    <a:pt x="122" y="71"/>
                  </a:cubicBezTo>
                  <a:cubicBezTo>
                    <a:pt x="119" y="89"/>
                    <a:pt x="109" y="105"/>
                    <a:pt x="94" y="114"/>
                  </a:cubicBezTo>
                  <a:cubicBezTo>
                    <a:pt x="79" y="123"/>
                    <a:pt x="59" y="124"/>
                    <a:pt x="43" y="115"/>
                  </a:cubicBezTo>
                  <a:cubicBezTo>
                    <a:pt x="36" y="111"/>
                    <a:pt x="30" y="105"/>
                    <a:pt x="24" y="98"/>
                  </a:cubicBezTo>
                  <a:close/>
                  <a:moveTo>
                    <a:pt x="74" y="4"/>
                  </a:moveTo>
                  <a:cubicBezTo>
                    <a:pt x="61" y="4"/>
                    <a:pt x="48" y="10"/>
                    <a:pt x="37" y="16"/>
                  </a:cubicBezTo>
                  <a:cubicBezTo>
                    <a:pt x="18" y="25"/>
                    <a:pt x="8" y="35"/>
                    <a:pt x="6" y="47"/>
                  </a:cubicBezTo>
                  <a:cubicBezTo>
                    <a:pt x="4" y="59"/>
                    <a:pt x="11" y="71"/>
                    <a:pt x="18" y="81"/>
                  </a:cubicBezTo>
                  <a:cubicBezTo>
                    <a:pt x="26" y="94"/>
                    <a:pt x="34" y="105"/>
                    <a:pt x="45" y="112"/>
                  </a:cubicBezTo>
                  <a:cubicBezTo>
                    <a:pt x="59" y="120"/>
                    <a:pt x="78" y="120"/>
                    <a:pt x="92" y="111"/>
                  </a:cubicBezTo>
                  <a:cubicBezTo>
                    <a:pt x="106" y="103"/>
                    <a:pt x="116" y="87"/>
                    <a:pt x="118" y="70"/>
                  </a:cubicBezTo>
                  <a:cubicBezTo>
                    <a:pt x="121" y="52"/>
                    <a:pt x="116" y="30"/>
                    <a:pt x="104" y="18"/>
                  </a:cubicBezTo>
                  <a:cubicBezTo>
                    <a:pt x="96" y="9"/>
                    <a:pt x="86" y="4"/>
                    <a:pt x="74" y="4"/>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6"/>
            <p:cNvSpPr/>
            <p:nvPr/>
          </p:nvSpPr>
          <p:spPr>
            <a:xfrm>
              <a:off x="7963374" y="4834880"/>
              <a:ext cx="473037" cy="464110"/>
            </a:xfrm>
            <a:custGeom>
              <a:avLst/>
              <a:gdLst/>
              <a:ahLst/>
              <a:cxnLst/>
              <a:rect l="l" t="t" r="r" b="b"/>
              <a:pathLst>
                <a:path w="94" h="91" extrusionOk="0">
                  <a:moveTo>
                    <a:pt x="17" y="71"/>
                  </a:moveTo>
                  <a:cubicBezTo>
                    <a:pt x="13" y="66"/>
                    <a:pt x="9" y="59"/>
                    <a:pt x="6" y="53"/>
                  </a:cubicBezTo>
                  <a:cubicBezTo>
                    <a:pt x="3" y="48"/>
                    <a:pt x="0" y="41"/>
                    <a:pt x="1" y="33"/>
                  </a:cubicBezTo>
                  <a:cubicBezTo>
                    <a:pt x="2" y="23"/>
                    <a:pt x="12" y="17"/>
                    <a:pt x="20" y="13"/>
                  </a:cubicBezTo>
                  <a:cubicBezTo>
                    <a:pt x="29" y="8"/>
                    <a:pt x="38" y="3"/>
                    <a:pt x="49" y="1"/>
                  </a:cubicBezTo>
                  <a:cubicBezTo>
                    <a:pt x="49" y="1"/>
                    <a:pt x="49" y="1"/>
                    <a:pt x="49" y="1"/>
                  </a:cubicBezTo>
                  <a:cubicBezTo>
                    <a:pt x="59" y="0"/>
                    <a:pt x="69" y="4"/>
                    <a:pt x="78" y="12"/>
                  </a:cubicBezTo>
                  <a:cubicBezTo>
                    <a:pt x="88" y="23"/>
                    <a:pt x="94" y="39"/>
                    <a:pt x="93" y="52"/>
                  </a:cubicBezTo>
                  <a:cubicBezTo>
                    <a:pt x="91" y="67"/>
                    <a:pt x="81" y="81"/>
                    <a:pt x="67" y="86"/>
                  </a:cubicBezTo>
                  <a:cubicBezTo>
                    <a:pt x="53" y="91"/>
                    <a:pt x="36" y="89"/>
                    <a:pt x="24" y="79"/>
                  </a:cubicBezTo>
                  <a:cubicBezTo>
                    <a:pt x="22" y="77"/>
                    <a:pt x="19" y="74"/>
                    <a:pt x="17" y="71"/>
                  </a:cubicBezTo>
                  <a:close/>
                  <a:moveTo>
                    <a:pt x="49" y="5"/>
                  </a:moveTo>
                  <a:cubicBezTo>
                    <a:pt x="39" y="7"/>
                    <a:pt x="31" y="11"/>
                    <a:pt x="22" y="16"/>
                  </a:cubicBezTo>
                  <a:cubicBezTo>
                    <a:pt x="14" y="20"/>
                    <a:pt x="6" y="26"/>
                    <a:pt x="5" y="34"/>
                  </a:cubicBezTo>
                  <a:cubicBezTo>
                    <a:pt x="4" y="39"/>
                    <a:pt x="6" y="45"/>
                    <a:pt x="9" y="51"/>
                  </a:cubicBezTo>
                  <a:cubicBezTo>
                    <a:pt x="14" y="60"/>
                    <a:pt x="19" y="70"/>
                    <a:pt x="27" y="76"/>
                  </a:cubicBezTo>
                  <a:cubicBezTo>
                    <a:pt x="37" y="85"/>
                    <a:pt x="53" y="87"/>
                    <a:pt x="65" y="82"/>
                  </a:cubicBezTo>
                  <a:cubicBezTo>
                    <a:pt x="78" y="78"/>
                    <a:pt x="87" y="65"/>
                    <a:pt x="89" y="52"/>
                  </a:cubicBezTo>
                  <a:cubicBezTo>
                    <a:pt x="91" y="39"/>
                    <a:pt x="85" y="25"/>
                    <a:pt x="75" y="15"/>
                  </a:cubicBezTo>
                  <a:cubicBezTo>
                    <a:pt x="67" y="7"/>
                    <a:pt x="58" y="4"/>
                    <a:pt x="49" y="5"/>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6"/>
            <p:cNvSpPr/>
            <p:nvPr/>
          </p:nvSpPr>
          <p:spPr>
            <a:xfrm>
              <a:off x="8043703" y="4924132"/>
              <a:ext cx="321306" cy="303456"/>
            </a:xfrm>
            <a:custGeom>
              <a:avLst/>
              <a:gdLst/>
              <a:ahLst/>
              <a:cxnLst/>
              <a:rect l="l" t="t" r="r" b="b"/>
              <a:pathLst>
                <a:path w="63" h="61" extrusionOk="0">
                  <a:moveTo>
                    <a:pt x="7" y="42"/>
                  </a:moveTo>
                  <a:cubicBezTo>
                    <a:pt x="5" y="40"/>
                    <a:pt x="4" y="37"/>
                    <a:pt x="3" y="35"/>
                  </a:cubicBezTo>
                  <a:cubicBezTo>
                    <a:pt x="0" y="28"/>
                    <a:pt x="0" y="20"/>
                    <a:pt x="4" y="14"/>
                  </a:cubicBezTo>
                  <a:cubicBezTo>
                    <a:pt x="9" y="8"/>
                    <a:pt x="17" y="5"/>
                    <a:pt x="23" y="3"/>
                  </a:cubicBezTo>
                  <a:cubicBezTo>
                    <a:pt x="23" y="3"/>
                    <a:pt x="23" y="3"/>
                    <a:pt x="23" y="3"/>
                  </a:cubicBezTo>
                  <a:cubicBezTo>
                    <a:pt x="33" y="0"/>
                    <a:pt x="42" y="1"/>
                    <a:pt x="49" y="5"/>
                  </a:cubicBezTo>
                  <a:cubicBezTo>
                    <a:pt x="56" y="10"/>
                    <a:pt x="60" y="18"/>
                    <a:pt x="62" y="31"/>
                  </a:cubicBezTo>
                  <a:cubicBezTo>
                    <a:pt x="63" y="41"/>
                    <a:pt x="60" y="51"/>
                    <a:pt x="53" y="56"/>
                  </a:cubicBezTo>
                  <a:cubicBezTo>
                    <a:pt x="47" y="59"/>
                    <a:pt x="40" y="61"/>
                    <a:pt x="33" y="59"/>
                  </a:cubicBezTo>
                  <a:cubicBezTo>
                    <a:pt x="28" y="58"/>
                    <a:pt x="22" y="55"/>
                    <a:pt x="16" y="51"/>
                  </a:cubicBezTo>
                  <a:cubicBezTo>
                    <a:pt x="12" y="48"/>
                    <a:pt x="9" y="45"/>
                    <a:pt x="7" y="42"/>
                  </a:cubicBezTo>
                  <a:close/>
                  <a:moveTo>
                    <a:pt x="24" y="7"/>
                  </a:moveTo>
                  <a:cubicBezTo>
                    <a:pt x="17" y="9"/>
                    <a:pt x="11" y="11"/>
                    <a:pt x="7" y="16"/>
                  </a:cubicBezTo>
                  <a:cubicBezTo>
                    <a:pt x="4" y="21"/>
                    <a:pt x="4" y="27"/>
                    <a:pt x="6" y="33"/>
                  </a:cubicBezTo>
                  <a:cubicBezTo>
                    <a:pt x="8" y="38"/>
                    <a:pt x="12" y="43"/>
                    <a:pt x="18" y="48"/>
                  </a:cubicBezTo>
                  <a:cubicBezTo>
                    <a:pt x="24" y="52"/>
                    <a:pt x="29" y="54"/>
                    <a:pt x="34" y="56"/>
                  </a:cubicBezTo>
                  <a:cubicBezTo>
                    <a:pt x="40" y="57"/>
                    <a:pt x="46" y="56"/>
                    <a:pt x="50" y="53"/>
                  </a:cubicBezTo>
                  <a:cubicBezTo>
                    <a:pt x="56" y="49"/>
                    <a:pt x="59" y="40"/>
                    <a:pt x="58" y="31"/>
                  </a:cubicBezTo>
                  <a:cubicBezTo>
                    <a:pt x="57" y="20"/>
                    <a:pt x="53" y="12"/>
                    <a:pt x="47" y="8"/>
                  </a:cubicBezTo>
                  <a:cubicBezTo>
                    <a:pt x="41" y="5"/>
                    <a:pt x="33" y="4"/>
                    <a:pt x="24"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6"/>
            <p:cNvSpPr/>
            <p:nvPr/>
          </p:nvSpPr>
          <p:spPr>
            <a:xfrm>
              <a:off x="8097254" y="4968761"/>
              <a:ext cx="214204" cy="205282"/>
            </a:xfrm>
            <a:custGeom>
              <a:avLst/>
              <a:gdLst/>
              <a:ahLst/>
              <a:cxnLst/>
              <a:rect l="l" t="t" r="r" b="b"/>
              <a:pathLst>
                <a:path w="42" h="39" extrusionOk="0">
                  <a:moveTo>
                    <a:pt x="5" y="29"/>
                  </a:moveTo>
                  <a:cubicBezTo>
                    <a:pt x="3" y="27"/>
                    <a:pt x="2" y="24"/>
                    <a:pt x="1" y="21"/>
                  </a:cubicBezTo>
                  <a:cubicBezTo>
                    <a:pt x="1" y="21"/>
                    <a:pt x="1" y="21"/>
                    <a:pt x="1" y="21"/>
                  </a:cubicBezTo>
                  <a:cubicBezTo>
                    <a:pt x="0" y="13"/>
                    <a:pt x="2" y="7"/>
                    <a:pt x="9" y="4"/>
                  </a:cubicBezTo>
                  <a:cubicBezTo>
                    <a:pt x="17" y="0"/>
                    <a:pt x="30" y="3"/>
                    <a:pt x="37" y="10"/>
                  </a:cubicBezTo>
                  <a:cubicBezTo>
                    <a:pt x="42" y="16"/>
                    <a:pt x="42" y="23"/>
                    <a:pt x="37" y="29"/>
                  </a:cubicBezTo>
                  <a:cubicBezTo>
                    <a:pt x="31" y="36"/>
                    <a:pt x="18" y="39"/>
                    <a:pt x="9" y="33"/>
                  </a:cubicBezTo>
                  <a:cubicBezTo>
                    <a:pt x="7" y="32"/>
                    <a:pt x="6" y="31"/>
                    <a:pt x="5" y="29"/>
                  </a:cubicBezTo>
                  <a:close/>
                  <a:moveTo>
                    <a:pt x="35" y="13"/>
                  </a:moveTo>
                  <a:cubicBezTo>
                    <a:pt x="35" y="13"/>
                    <a:pt x="34" y="13"/>
                    <a:pt x="34" y="12"/>
                  </a:cubicBezTo>
                  <a:cubicBezTo>
                    <a:pt x="28" y="6"/>
                    <a:pt x="17" y="4"/>
                    <a:pt x="10" y="7"/>
                  </a:cubicBezTo>
                  <a:cubicBezTo>
                    <a:pt x="6" y="10"/>
                    <a:pt x="4" y="14"/>
                    <a:pt x="5" y="21"/>
                  </a:cubicBezTo>
                  <a:cubicBezTo>
                    <a:pt x="5" y="21"/>
                    <a:pt x="5" y="21"/>
                    <a:pt x="5" y="21"/>
                  </a:cubicBezTo>
                  <a:cubicBezTo>
                    <a:pt x="5" y="24"/>
                    <a:pt x="8" y="28"/>
                    <a:pt x="11" y="30"/>
                  </a:cubicBezTo>
                  <a:cubicBezTo>
                    <a:pt x="18" y="35"/>
                    <a:pt x="29" y="32"/>
                    <a:pt x="34" y="26"/>
                  </a:cubicBezTo>
                  <a:cubicBezTo>
                    <a:pt x="36" y="24"/>
                    <a:pt x="39" y="19"/>
                    <a:pt x="35" y="13"/>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8" name="Google Shape;218;p6"/>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9"/>
        <p:cNvGrpSpPr/>
        <p:nvPr/>
      </p:nvGrpSpPr>
      <p:grpSpPr>
        <a:xfrm>
          <a:off x="0" y="0"/>
          <a:ext cx="0" cy="0"/>
          <a:chOff x="0" y="0"/>
          <a:chExt cx="0" cy="0"/>
        </a:xfrm>
      </p:grpSpPr>
      <p:sp>
        <p:nvSpPr>
          <p:cNvPr id="220" name="Google Shape;220;p7"/>
          <p:cNvSpPr txBox="1">
            <a:spLocks noGrp="1"/>
          </p:cNvSpPr>
          <p:nvPr>
            <p:ph type="title"/>
          </p:nvPr>
        </p:nvSpPr>
        <p:spPr>
          <a:xfrm>
            <a:off x="686625" y="1541277"/>
            <a:ext cx="3333300" cy="755700"/>
          </a:xfrm>
          <a:prstGeom prst="rect">
            <a:avLst/>
          </a:prstGeom>
        </p:spPr>
        <p:txBody>
          <a:bodyPr spcFirstLastPara="1" wrap="square" lIns="91425" tIns="91425" rIns="91425" bIns="91425" anchor="b" anchorCtr="0">
            <a:noAutofit/>
          </a:bodyPr>
          <a:lstStyle>
            <a:lvl1pPr lvl="0">
              <a:spcBef>
                <a:spcPts val="0"/>
              </a:spcBef>
              <a:spcAft>
                <a:spcPts val="0"/>
              </a:spcAft>
              <a:buSzPts val="2800"/>
              <a:buNone/>
              <a:defRPr sz="2800"/>
            </a:lvl1pPr>
            <a:lvl2pPr lvl="1">
              <a:spcBef>
                <a:spcPts val="0"/>
              </a:spcBef>
              <a:spcAft>
                <a:spcPts val="0"/>
              </a:spcAft>
              <a:buSzPts val="2800"/>
              <a:buNone/>
              <a:defRPr sz="2800"/>
            </a:lvl2pPr>
            <a:lvl3pPr lvl="2">
              <a:spcBef>
                <a:spcPts val="0"/>
              </a:spcBef>
              <a:spcAft>
                <a:spcPts val="0"/>
              </a:spcAft>
              <a:buSzPts val="2800"/>
              <a:buNone/>
              <a:defRPr sz="2800"/>
            </a:lvl3pPr>
            <a:lvl4pPr lvl="3">
              <a:spcBef>
                <a:spcPts val="0"/>
              </a:spcBef>
              <a:spcAft>
                <a:spcPts val="0"/>
              </a:spcAft>
              <a:buSzPts val="2800"/>
              <a:buNone/>
              <a:defRPr sz="2800"/>
            </a:lvl4pPr>
            <a:lvl5pPr lvl="4">
              <a:spcBef>
                <a:spcPts val="0"/>
              </a:spcBef>
              <a:spcAft>
                <a:spcPts val="0"/>
              </a:spcAft>
              <a:buSzPts val="2800"/>
              <a:buNone/>
              <a:defRPr sz="2800"/>
            </a:lvl5pPr>
            <a:lvl6pPr lvl="5">
              <a:spcBef>
                <a:spcPts val="0"/>
              </a:spcBef>
              <a:spcAft>
                <a:spcPts val="0"/>
              </a:spcAft>
              <a:buSzPts val="2800"/>
              <a:buNone/>
              <a:defRPr sz="2800"/>
            </a:lvl6pPr>
            <a:lvl7pPr lvl="6">
              <a:spcBef>
                <a:spcPts val="0"/>
              </a:spcBef>
              <a:spcAft>
                <a:spcPts val="0"/>
              </a:spcAft>
              <a:buSzPts val="2800"/>
              <a:buNone/>
              <a:defRPr sz="2800"/>
            </a:lvl7pPr>
            <a:lvl8pPr lvl="7">
              <a:spcBef>
                <a:spcPts val="0"/>
              </a:spcBef>
              <a:spcAft>
                <a:spcPts val="0"/>
              </a:spcAft>
              <a:buSzPts val="2800"/>
              <a:buNone/>
              <a:defRPr sz="2800"/>
            </a:lvl8pPr>
            <a:lvl9pPr lvl="8">
              <a:spcBef>
                <a:spcPts val="0"/>
              </a:spcBef>
              <a:spcAft>
                <a:spcPts val="0"/>
              </a:spcAft>
              <a:buSzPts val="2800"/>
              <a:buNone/>
              <a:defRPr sz="2800"/>
            </a:lvl9pPr>
          </a:lstStyle>
          <a:p>
            <a:endParaRPr/>
          </a:p>
        </p:txBody>
      </p:sp>
      <p:sp>
        <p:nvSpPr>
          <p:cNvPr id="221" name="Google Shape;221;p7"/>
          <p:cNvSpPr txBox="1">
            <a:spLocks noGrp="1"/>
          </p:cNvSpPr>
          <p:nvPr>
            <p:ph type="subTitle" idx="1"/>
          </p:nvPr>
        </p:nvSpPr>
        <p:spPr>
          <a:xfrm>
            <a:off x="686625" y="2340502"/>
            <a:ext cx="3333300" cy="10362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a:endParaRPr/>
          </a:p>
        </p:txBody>
      </p:sp>
      <p:grpSp>
        <p:nvGrpSpPr>
          <p:cNvPr id="222" name="Google Shape;222;p7"/>
          <p:cNvGrpSpPr/>
          <p:nvPr/>
        </p:nvGrpSpPr>
        <p:grpSpPr>
          <a:xfrm>
            <a:off x="283160" y="4348793"/>
            <a:ext cx="1728541" cy="1689554"/>
            <a:chOff x="283160" y="4348793"/>
            <a:chExt cx="1728541" cy="1689554"/>
          </a:xfrm>
        </p:grpSpPr>
        <p:sp>
          <p:nvSpPr>
            <p:cNvPr id="223" name="Google Shape;223;p7"/>
            <p:cNvSpPr/>
            <p:nvPr/>
          </p:nvSpPr>
          <p:spPr>
            <a:xfrm>
              <a:off x="283160" y="4348793"/>
              <a:ext cx="1728541" cy="1689554"/>
            </a:xfrm>
            <a:custGeom>
              <a:avLst/>
              <a:gdLst/>
              <a:ahLst/>
              <a:cxnLst/>
              <a:rect l="l" t="t" r="r" b="b"/>
              <a:pathLst>
                <a:path w="235" h="229" extrusionOk="0">
                  <a:moveTo>
                    <a:pt x="103" y="2"/>
                  </a:moveTo>
                  <a:cubicBezTo>
                    <a:pt x="113" y="3"/>
                    <a:pt x="124" y="6"/>
                    <a:pt x="134" y="9"/>
                  </a:cubicBezTo>
                  <a:cubicBezTo>
                    <a:pt x="166" y="20"/>
                    <a:pt x="202" y="33"/>
                    <a:pt x="220" y="63"/>
                  </a:cubicBezTo>
                  <a:cubicBezTo>
                    <a:pt x="235" y="90"/>
                    <a:pt x="233" y="128"/>
                    <a:pt x="214" y="158"/>
                  </a:cubicBezTo>
                  <a:cubicBezTo>
                    <a:pt x="214" y="158"/>
                    <a:pt x="214" y="158"/>
                    <a:pt x="214" y="158"/>
                  </a:cubicBezTo>
                  <a:cubicBezTo>
                    <a:pt x="196" y="185"/>
                    <a:pt x="161" y="212"/>
                    <a:pt x="132" y="220"/>
                  </a:cubicBezTo>
                  <a:cubicBezTo>
                    <a:pt x="100" y="229"/>
                    <a:pt x="54" y="202"/>
                    <a:pt x="32" y="180"/>
                  </a:cubicBezTo>
                  <a:cubicBezTo>
                    <a:pt x="11" y="159"/>
                    <a:pt x="0" y="134"/>
                    <a:pt x="1" y="111"/>
                  </a:cubicBezTo>
                  <a:cubicBezTo>
                    <a:pt x="2" y="89"/>
                    <a:pt x="14" y="69"/>
                    <a:pt x="25" y="52"/>
                  </a:cubicBezTo>
                  <a:cubicBezTo>
                    <a:pt x="37" y="31"/>
                    <a:pt x="50" y="12"/>
                    <a:pt x="71" y="5"/>
                  </a:cubicBezTo>
                  <a:cubicBezTo>
                    <a:pt x="81" y="1"/>
                    <a:pt x="92" y="0"/>
                    <a:pt x="103" y="2"/>
                  </a:cubicBezTo>
                  <a:close/>
                  <a:moveTo>
                    <a:pt x="211" y="156"/>
                  </a:moveTo>
                  <a:cubicBezTo>
                    <a:pt x="230" y="127"/>
                    <a:pt x="232" y="91"/>
                    <a:pt x="217" y="65"/>
                  </a:cubicBezTo>
                  <a:cubicBezTo>
                    <a:pt x="200" y="35"/>
                    <a:pt x="165" y="22"/>
                    <a:pt x="133" y="12"/>
                  </a:cubicBezTo>
                  <a:cubicBezTo>
                    <a:pt x="113" y="6"/>
                    <a:pt x="91" y="0"/>
                    <a:pt x="72" y="7"/>
                  </a:cubicBezTo>
                  <a:cubicBezTo>
                    <a:pt x="52" y="15"/>
                    <a:pt x="39" y="33"/>
                    <a:pt x="27" y="53"/>
                  </a:cubicBezTo>
                  <a:cubicBezTo>
                    <a:pt x="17" y="70"/>
                    <a:pt x="5" y="90"/>
                    <a:pt x="4" y="111"/>
                  </a:cubicBezTo>
                  <a:cubicBezTo>
                    <a:pt x="3" y="133"/>
                    <a:pt x="14" y="158"/>
                    <a:pt x="34" y="178"/>
                  </a:cubicBezTo>
                  <a:cubicBezTo>
                    <a:pt x="56" y="199"/>
                    <a:pt x="101" y="226"/>
                    <a:pt x="131" y="217"/>
                  </a:cubicBezTo>
                  <a:cubicBezTo>
                    <a:pt x="160" y="209"/>
                    <a:pt x="194" y="183"/>
                    <a:pt x="211" y="15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7"/>
            <p:cNvSpPr/>
            <p:nvPr/>
          </p:nvSpPr>
          <p:spPr>
            <a:xfrm>
              <a:off x="426115" y="4517745"/>
              <a:ext cx="1403622" cy="1364645"/>
            </a:xfrm>
            <a:custGeom>
              <a:avLst/>
              <a:gdLst/>
              <a:ahLst/>
              <a:cxnLst/>
              <a:rect l="l" t="t" r="r" b="b"/>
              <a:pathLst>
                <a:path w="190" h="186" extrusionOk="0">
                  <a:moveTo>
                    <a:pt x="106" y="3"/>
                  </a:moveTo>
                  <a:cubicBezTo>
                    <a:pt x="128" y="6"/>
                    <a:pt x="146" y="13"/>
                    <a:pt x="160" y="24"/>
                  </a:cubicBezTo>
                  <a:cubicBezTo>
                    <a:pt x="178" y="39"/>
                    <a:pt x="190" y="63"/>
                    <a:pt x="190" y="87"/>
                  </a:cubicBezTo>
                  <a:cubicBezTo>
                    <a:pt x="190" y="111"/>
                    <a:pt x="181" y="135"/>
                    <a:pt x="164" y="153"/>
                  </a:cubicBezTo>
                  <a:cubicBezTo>
                    <a:pt x="164" y="153"/>
                    <a:pt x="164" y="153"/>
                    <a:pt x="164" y="153"/>
                  </a:cubicBezTo>
                  <a:cubicBezTo>
                    <a:pt x="156" y="161"/>
                    <a:pt x="146" y="168"/>
                    <a:pt x="136" y="173"/>
                  </a:cubicBezTo>
                  <a:cubicBezTo>
                    <a:pt x="114" y="184"/>
                    <a:pt x="95" y="186"/>
                    <a:pt x="79" y="181"/>
                  </a:cubicBezTo>
                  <a:cubicBezTo>
                    <a:pt x="58" y="174"/>
                    <a:pt x="39" y="162"/>
                    <a:pt x="26" y="146"/>
                  </a:cubicBezTo>
                  <a:cubicBezTo>
                    <a:pt x="8" y="124"/>
                    <a:pt x="0" y="95"/>
                    <a:pt x="5" y="68"/>
                  </a:cubicBezTo>
                  <a:cubicBezTo>
                    <a:pt x="10" y="40"/>
                    <a:pt x="30" y="16"/>
                    <a:pt x="56" y="6"/>
                  </a:cubicBezTo>
                  <a:cubicBezTo>
                    <a:pt x="69" y="2"/>
                    <a:pt x="85" y="0"/>
                    <a:pt x="103" y="3"/>
                  </a:cubicBezTo>
                  <a:cubicBezTo>
                    <a:pt x="104" y="3"/>
                    <a:pt x="105" y="3"/>
                    <a:pt x="106" y="3"/>
                  </a:cubicBezTo>
                  <a:close/>
                  <a:moveTo>
                    <a:pt x="161" y="151"/>
                  </a:moveTo>
                  <a:cubicBezTo>
                    <a:pt x="178" y="134"/>
                    <a:pt x="188" y="111"/>
                    <a:pt x="187" y="87"/>
                  </a:cubicBezTo>
                  <a:cubicBezTo>
                    <a:pt x="187" y="64"/>
                    <a:pt x="176" y="41"/>
                    <a:pt x="158" y="26"/>
                  </a:cubicBezTo>
                  <a:cubicBezTo>
                    <a:pt x="144" y="15"/>
                    <a:pt x="125" y="8"/>
                    <a:pt x="103" y="5"/>
                  </a:cubicBezTo>
                  <a:cubicBezTo>
                    <a:pt x="85" y="3"/>
                    <a:pt x="70" y="5"/>
                    <a:pt x="57" y="9"/>
                  </a:cubicBezTo>
                  <a:cubicBezTo>
                    <a:pt x="32" y="18"/>
                    <a:pt x="13" y="41"/>
                    <a:pt x="8" y="68"/>
                  </a:cubicBezTo>
                  <a:cubicBezTo>
                    <a:pt x="3" y="94"/>
                    <a:pt x="10" y="123"/>
                    <a:pt x="28" y="144"/>
                  </a:cubicBezTo>
                  <a:cubicBezTo>
                    <a:pt x="41" y="160"/>
                    <a:pt x="59" y="172"/>
                    <a:pt x="80" y="178"/>
                  </a:cubicBezTo>
                  <a:cubicBezTo>
                    <a:pt x="96" y="183"/>
                    <a:pt x="113" y="181"/>
                    <a:pt x="134" y="170"/>
                  </a:cubicBezTo>
                  <a:cubicBezTo>
                    <a:pt x="145" y="165"/>
                    <a:pt x="154" y="159"/>
                    <a:pt x="161" y="151"/>
                  </a:cubicBezTo>
                  <a:close/>
                  <a:moveTo>
                    <a:pt x="163" y="152"/>
                  </a:moveTo>
                  <a:cubicBezTo>
                    <a:pt x="162" y="152"/>
                    <a:pt x="162" y="152"/>
                    <a:pt x="162" y="152"/>
                  </a:cubicBezTo>
                  <a:lnTo>
                    <a:pt x="163" y="15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7"/>
            <p:cNvSpPr/>
            <p:nvPr/>
          </p:nvSpPr>
          <p:spPr>
            <a:xfrm>
              <a:off x="530087" y="4569732"/>
              <a:ext cx="1182688" cy="1221677"/>
            </a:xfrm>
            <a:custGeom>
              <a:avLst/>
              <a:gdLst/>
              <a:ahLst/>
              <a:cxnLst/>
              <a:rect l="l" t="t" r="r" b="b"/>
              <a:pathLst>
                <a:path w="162" h="166" extrusionOk="0">
                  <a:moveTo>
                    <a:pt x="83" y="2"/>
                  </a:moveTo>
                  <a:cubicBezTo>
                    <a:pt x="86" y="2"/>
                    <a:pt x="89" y="3"/>
                    <a:pt x="92" y="4"/>
                  </a:cubicBezTo>
                  <a:cubicBezTo>
                    <a:pt x="106" y="7"/>
                    <a:pt x="119" y="15"/>
                    <a:pt x="132" y="26"/>
                  </a:cubicBezTo>
                  <a:cubicBezTo>
                    <a:pt x="142" y="36"/>
                    <a:pt x="155" y="51"/>
                    <a:pt x="158" y="71"/>
                  </a:cubicBezTo>
                  <a:cubicBezTo>
                    <a:pt x="162" y="90"/>
                    <a:pt x="156" y="110"/>
                    <a:pt x="143" y="128"/>
                  </a:cubicBezTo>
                  <a:cubicBezTo>
                    <a:pt x="143" y="128"/>
                    <a:pt x="143" y="128"/>
                    <a:pt x="143" y="128"/>
                  </a:cubicBezTo>
                  <a:cubicBezTo>
                    <a:pt x="136" y="137"/>
                    <a:pt x="127" y="146"/>
                    <a:pt x="115" y="154"/>
                  </a:cubicBezTo>
                  <a:cubicBezTo>
                    <a:pt x="114" y="154"/>
                    <a:pt x="113" y="155"/>
                    <a:pt x="112" y="156"/>
                  </a:cubicBezTo>
                  <a:cubicBezTo>
                    <a:pt x="105" y="160"/>
                    <a:pt x="97" y="166"/>
                    <a:pt x="89" y="164"/>
                  </a:cubicBezTo>
                  <a:cubicBezTo>
                    <a:pt x="79" y="163"/>
                    <a:pt x="69" y="159"/>
                    <a:pt x="58" y="153"/>
                  </a:cubicBezTo>
                  <a:cubicBezTo>
                    <a:pt x="39" y="143"/>
                    <a:pt x="23" y="129"/>
                    <a:pt x="12" y="111"/>
                  </a:cubicBezTo>
                  <a:cubicBezTo>
                    <a:pt x="4" y="99"/>
                    <a:pt x="0" y="87"/>
                    <a:pt x="0" y="76"/>
                  </a:cubicBezTo>
                  <a:cubicBezTo>
                    <a:pt x="1" y="61"/>
                    <a:pt x="9" y="47"/>
                    <a:pt x="16" y="36"/>
                  </a:cubicBezTo>
                  <a:cubicBezTo>
                    <a:pt x="23" y="27"/>
                    <a:pt x="33" y="14"/>
                    <a:pt x="48" y="7"/>
                  </a:cubicBezTo>
                  <a:cubicBezTo>
                    <a:pt x="58" y="2"/>
                    <a:pt x="71" y="0"/>
                    <a:pt x="83" y="2"/>
                  </a:cubicBezTo>
                  <a:close/>
                  <a:moveTo>
                    <a:pt x="141" y="126"/>
                  </a:moveTo>
                  <a:cubicBezTo>
                    <a:pt x="154" y="109"/>
                    <a:pt x="159" y="89"/>
                    <a:pt x="155" y="71"/>
                  </a:cubicBezTo>
                  <a:cubicBezTo>
                    <a:pt x="152" y="52"/>
                    <a:pt x="139" y="38"/>
                    <a:pt x="130" y="28"/>
                  </a:cubicBezTo>
                  <a:cubicBezTo>
                    <a:pt x="118" y="17"/>
                    <a:pt x="105" y="10"/>
                    <a:pt x="92" y="6"/>
                  </a:cubicBezTo>
                  <a:cubicBezTo>
                    <a:pt x="77" y="2"/>
                    <a:pt x="61" y="4"/>
                    <a:pt x="49" y="10"/>
                  </a:cubicBezTo>
                  <a:cubicBezTo>
                    <a:pt x="38" y="15"/>
                    <a:pt x="29" y="24"/>
                    <a:pt x="19" y="38"/>
                  </a:cubicBezTo>
                  <a:cubicBezTo>
                    <a:pt x="12" y="48"/>
                    <a:pt x="4" y="61"/>
                    <a:pt x="3" y="76"/>
                  </a:cubicBezTo>
                  <a:cubicBezTo>
                    <a:pt x="3" y="86"/>
                    <a:pt x="7" y="98"/>
                    <a:pt x="14" y="109"/>
                  </a:cubicBezTo>
                  <a:cubicBezTo>
                    <a:pt x="25" y="127"/>
                    <a:pt x="41" y="141"/>
                    <a:pt x="59" y="151"/>
                  </a:cubicBezTo>
                  <a:cubicBezTo>
                    <a:pt x="70" y="156"/>
                    <a:pt x="80" y="160"/>
                    <a:pt x="89" y="161"/>
                  </a:cubicBezTo>
                  <a:cubicBezTo>
                    <a:pt x="96" y="163"/>
                    <a:pt x="104" y="158"/>
                    <a:pt x="110" y="153"/>
                  </a:cubicBezTo>
                  <a:cubicBezTo>
                    <a:pt x="112" y="153"/>
                    <a:pt x="113" y="152"/>
                    <a:pt x="114" y="151"/>
                  </a:cubicBezTo>
                  <a:cubicBezTo>
                    <a:pt x="125" y="144"/>
                    <a:pt x="134" y="135"/>
                    <a:pt x="141" y="1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7"/>
            <p:cNvSpPr/>
            <p:nvPr/>
          </p:nvSpPr>
          <p:spPr>
            <a:xfrm>
              <a:off x="647062" y="4751684"/>
              <a:ext cx="896763" cy="909761"/>
            </a:xfrm>
            <a:custGeom>
              <a:avLst/>
              <a:gdLst/>
              <a:ahLst/>
              <a:cxnLst/>
              <a:rect l="l" t="t" r="r" b="b"/>
              <a:pathLst>
                <a:path w="123" h="124" extrusionOk="0">
                  <a:moveTo>
                    <a:pt x="69" y="1"/>
                  </a:moveTo>
                  <a:cubicBezTo>
                    <a:pt x="78" y="2"/>
                    <a:pt x="88" y="5"/>
                    <a:pt x="96" y="10"/>
                  </a:cubicBezTo>
                  <a:cubicBezTo>
                    <a:pt x="107" y="16"/>
                    <a:pt x="114" y="22"/>
                    <a:pt x="118" y="30"/>
                  </a:cubicBezTo>
                  <a:cubicBezTo>
                    <a:pt x="122" y="38"/>
                    <a:pt x="123" y="47"/>
                    <a:pt x="122" y="58"/>
                  </a:cubicBezTo>
                  <a:cubicBezTo>
                    <a:pt x="122" y="58"/>
                    <a:pt x="122" y="58"/>
                    <a:pt x="122" y="58"/>
                  </a:cubicBezTo>
                  <a:cubicBezTo>
                    <a:pt x="120" y="70"/>
                    <a:pt x="116" y="82"/>
                    <a:pt x="110" y="93"/>
                  </a:cubicBezTo>
                  <a:cubicBezTo>
                    <a:pt x="104" y="103"/>
                    <a:pt x="97" y="111"/>
                    <a:pt x="89" y="118"/>
                  </a:cubicBezTo>
                  <a:cubicBezTo>
                    <a:pt x="82" y="124"/>
                    <a:pt x="75" y="122"/>
                    <a:pt x="67" y="121"/>
                  </a:cubicBezTo>
                  <a:cubicBezTo>
                    <a:pt x="65" y="121"/>
                    <a:pt x="65" y="121"/>
                    <a:pt x="65" y="121"/>
                  </a:cubicBezTo>
                  <a:cubicBezTo>
                    <a:pt x="44" y="117"/>
                    <a:pt x="25" y="105"/>
                    <a:pt x="12" y="88"/>
                  </a:cubicBezTo>
                  <a:cubicBezTo>
                    <a:pt x="7" y="80"/>
                    <a:pt x="0" y="68"/>
                    <a:pt x="0" y="54"/>
                  </a:cubicBezTo>
                  <a:cubicBezTo>
                    <a:pt x="0" y="33"/>
                    <a:pt x="14" y="13"/>
                    <a:pt x="35" y="5"/>
                  </a:cubicBezTo>
                  <a:cubicBezTo>
                    <a:pt x="45" y="1"/>
                    <a:pt x="57" y="0"/>
                    <a:pt x="69" y="1"/>
                  </a:cubicBezTo>
                  <a:close/>
                  <a:moveTo>
                    <a:pt x="73" y="119"/>
                  </a:moveTo>
                  <a:cubicBezTo>
                    <a:pt x="79" y="120"/>
                    <a:pt x="83" y="119"/>
                    <a:pt x="87" y="116"/>
                  </a:cubicBezTo>
                  <a:cubicBezTo>
                    <a:pt x="95" y="109"/>
                    <a:pt x="102" y="101"/>
                    <a:pt x="108" y="91"/>
                  </a:cubicBezTo>
                  <a:cubicBezTo>
                    <a:pt x="114" y="81"/>
                    <a:pt x="117" y="69"/>
                    <a:pt x="119" y="57"/>
                  </a:cubicBezTo>
                  <a:cubicBezTo>
                    <a:pt x="119" y="57"/>
                    <a:pt x="119" y="57"/>
                    <a:pt x="119" y="57"/>
                  </a:cubicBezTo>
                  <a:cubicBezTo>
                    <a:pt x="120" y="47"/>
                    <a:pt x="119" y="38"/>
                    <a:pt x="116" y="32"/>
                  </a:cubicBezTo>
                  <a:cubicBezTo>
                    <a:pt x="112" y="24"/>
                    <a:pt x="105" y="18"/>
                    <a:pt x="95" y="13"/>
                  </a:cubicBezTo>
                  <a:cubicBezTo>
                    <a:pt x="76" y="3"/>
                    <a:pt x="54" y="1"/>
                    <a:pt x="36" y="8"/>
                  </a:cubicBezTo>
                  <a:cubicBezTo>
                    <a:pt x="16" y="15"/>
                    <a:pt x="3" y="34"/>
                    <a:pt x="3" y="54"/>
                  </a:cubicBezTo>
                  <a:cubicBezTo>
                    <a:pt x="3" y="67"/>
                    <a:pt x="10" y="79"/>
                    <a:pt x="15" y="86"/>
                  </a:cubicBezTo>
                  <a:cubicBezTo>
                    <a:pt x="27" y="102"/>
                    <a:pt x="45" y="114"/>
                    <a:pt x="66" y="118"/>
                  </a:cubicBezTo>
                  <a:cubicBezTo>
                    <a:pt x="68" y="118"/>
                    <a:pt x="68" y="118"/>
                    <a:pt x="68" y="118"/>
                  </a:cubicBezTo>
                  <a:cubicBezTo>
                    <a:pt x="70" y="118"/>
                    <a:pt x="72" y="119"/>
                    <a:pt x="73"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7"/>
            <p:cNvSpPr/>
            <p:nvPr/>
          </p:nvSpPr>
          <p:spPr>
            <a:xfrm>
              <a:off x="751034" y="4868656"/>
              <a:ext cx="727805" cy="688823"/>
            </a:xfrm>
            <a:custGeom>
              <a:avLst/>
              <a:gdLst/>
              <a:ahLst/>
              <a:cxnLst/>
              <a:rect l="l" t="t" r="r" b="b"/>
              <a:pathLst>
                <a:path w="99" h="93" extrusionOk="0">
                  <a:moveTo>
                    <a:pt x="51" y="1"/>
                  </a:moveTo>
                  <a:cubicBezTo>
                    <a:pt x="55" y="2"/>
                    <a:pt x="59" y="2"/>
                    <a:pt x="64" y="3"/>
                  </a:cubicBezTo>
                  <a:cubicBezTo>
                    <a:pt x="74" y="6"/>
                    <a:pt x="85" y="9"/>
                    <a:pt x="91" y="17"/>
                  </a:cubicBezTo>
                  <a:cubicBezTo>
                    <a:pt x="99" y="28"/>
                    <a:pt x="95" y="43"/>
                    <a:pt x="92" y="54"/>
                  </a:cubicBezTo>
                  <a:cubicBezTo>
                    <a:pt x="89" y="63"/>
                    <a:pt x="84" y="74"/>
                    <a:pt x="77" y="82"/>
                  </a:cubicBezTo>
                  <a:cubicBezTo>
                    <a:pt x="77" y="82"/>
                    <a:pt x="77" y="82"/>
                    <a:pt x="77" y="82"/>
                  </a:cubicBezTo>
                  <a:cubicBezTo>
                    <a:pt x="70" y="89"/>
                    <a:pt x="61" y="93"/>
                    <a:pt x="51" y="92"/>
                  </a:cubicBezTo>
                  <a:cubicBezTo>
                    <a:pt x="36" y="91"/>
                    <a:pt x="21" y="82"/>
                    <a:pt x="11" y="70"/>
                  </a:cubicBezTo>
                  <a:cubicBezTo>
                    <a:pt x="3" y="58"/>
                    <a:pt x="0" y="44"/>
                    <a:pt x="3" y="31"/>
                  </a:cubicBezTo>
                  <a:cubicBezTo>
                    <a:pt x="7" y="17"/>
                    <a:pt x="17" y="5"/>
                    <a:pt x="30" y="2"/>
                  </a:cubicBezTo>
                  <a:cubicBezTo>
                    <a:pt x="37" y="0"/>
                    <a:pt x="44" y="0"/>
                    <a:pt x="51" y="1"/>
                  </a:cubicBezTo>
                  <a:close/>
                  <a:moveTo>
                    <a:pt x="75" y="80"/>
                  </a:moveTo>
                  <a:cubicBezTo>
                    <a:pt x="82" y="73"/>
                    <a:pt x="86" y="62"/>
                    <a:pt x="89" y="53"/>
                  </a:cubicBezTo>
                  <a:cubicBezTo>
                    <a:pt x="94" y="37"/>
                    <a:pt x="94" y="26"/>
                    <a:pt x="88" y="19"/>
                  </a:cubicBezTo>
                  <a:cubicBezTo>
                    <a:pt x="83" y="11"/>
                    <a:pt x="73" y="9"/>
                    <a:pt x="63" y="6"/>
                  </a:cubicBezTo>
                  <a:cubicBezTo>
                    <a:pt x="52" y="4"/>
                    <a:pt x="41" y="2"/>
                    <a:pt x="31" y="5"/>
                  </a:cubicBezTo>
                  <a:cubicBezTo>
                    <a:pt x="19" y="8"/>
                    <a:pt x="9" y="18"/>
                    <a:pt x="6" y="31"/>
                  </a:cubicBezTo>
                  <a:cubicBezTo>
                    <a:pt x="3" y="43"/>
                    <a:pt x="6" y="57"/>
                    <a:pt x="14" y="68"/>
                  </a:cubicBezTo>
                  <a:cubicBezTo>
                    <a:pt x="23" y="80"/>
                    <a:pt x="38" y="88"/>
                    <a:pt x="51" y="89"/>
                  </a:cubicBezTo>
                  <a:cubicBezTo>
                    <a:pt x="60" y="90"/>
                    <a:pt x="68" y="87"/>
                    <a:pt x="75"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7"/>
            <p:cNvSpPr/>
            <p:nvPr/>
          </p:nvSpPr>
          <p:spPr>
            <a:xfrm>
              <a:off x="816011" y="4933636"/>
              <a:ext cx="545853" cy="493870"/>
            </a:xfrm>
            <a:custGeom>
              <a:avLst/>
              <a:gdLst/>
              <a:ahLst/>
              <a:cxnLst/>
              <a:rect l="l" t="t" r="r" b="b"/>
              <a:pathLst>
                <a:path w="74" h="67" extrusionOk="0">
                  <a:moveTo>
                    <a:pt x="40" y="1"/>
                  </a:moveTo>
                  <a:cubicBezTo>
                    <a:pt x="46" y="2"/>
                    <a:pt x="51" y="3"/>
                    <a:pt x="56" y="5"/>
                  </a:cubicBezTo>
                  <a:cubicBezTo>
                    <a:pt x="60" y="6"/>
                    <a:pt x="67" y="8"/>
                    <a:pt x="70" y="13"/>
                  </a:cubicBezTo>
                  <a:cubicBezTo>
                    <a:pt x="74" y="19"/>
                    <a:pt x="73" y="28"/>
                    <a:pt x="70" y="35"/>
                  </a:cubicBezTo>
                  <a:cubicBezTo>
                    <a:pt x="68" y="42"/>
                    <a:pt x="66" y="50"/>
                    <a:pt x="61" y="57"/>
                  </a:cubicBezTo>
                  <a:cubicBezTo>
                    <a:pt x="61" y="57"/>
                    <a:pt x="61" y="57"/>
                    <a:pt x="61" y="57"/>
                  </a:cubicBezTo>
                  <a:cubicBezTo>
                    <a:pt x="56" y="63"/>
                    <a:pt x="48" y="67"/>
                    <a:pt x="39" y="67"/>
                  </a:cubicBezTo>
                  <a:cubicBezTo>
                    <a:pt x="27" y="67"/>
                    <a:pt x="15" y="62"/>
                    <a:pt x="9" y="53"/>
                  </a:cubicBezTo>
                  <a:cubicBezTo>
                    <a:pt x="2" y="44"/>
                    <a:pt x="0" y="31"/>
                    <a:pt x="5" y="20"/>
                  </a:cubicBezTo>
                  <a:cubicBezTo>
                    <a:pt x="9" y="9"/>
                    <a:pt x="20" y="2"/>
                    <a:pt x="32" y="1"/>
                  </a:cubicBezTo>
                  <a:cubicBezTo>
                    <a:pt x="34" y="0"/>
                    <a:pt x="37" y="1"/>
                    <a:pt x="40" y="1"/>
                  </a:cubicBezTo>
                  <a:close/>
                  <a:moveTo>
                    <a:pt x="59" y="55"/>
                  </a:moveTo>
                  <a:cubicBezTo>
                    <a:pt x="63" y="49"/>
                    <a:pt x="65" y="41"/>
                    <a:pt x="68" y="34"/>
                  </a:cubicBezTo>
                  <a:cubicBezTo>
                    <a:pt x="70" y="27"/>
                    <a:pt x="71" y="20"/>
                    <a:pt x="67" y="15"/>
                  </a:cubicBezTo>
                  <a:cubicBezTo>
                    <a:pt x="65" y="11"/>
                    <a:pt x="60" y="9"/>
                    <a:pt x="55" y="8"/>
                  </a:cubicBezTo>
                  <a:cubicBezTo>
                    <a:pt x="48" y="5"/>
                    <a:pt x="40" y="3"/>
                    <a:pt x="32" y="4"/>
                  </a:cubicBezTo>
                  <a:cubicBezTo>
                    <a:pt x="21" y="4"/>
                    <a:pt x="11" y="12"/>
                    <a:pt x="7" y="21"/>
                  </a:cubicBezTo>
                  <a:cubicBezTo>
                    <a:pt x="3" y="31"/>
                    <a:pt x="5" y="43"/>
                    <a:pt x="11" y="51"/>
                  </a:cubicBezTo>
                  <a:cubicBezTo>
                    <a:pt x="17" y="59"/>
                    <a:pt x="28" y="64"/>
                    <a:pt x="39" y="64"/>
                  </a:cubicBezTo>
                  <a:cubicBezTo>
                    <a:pt x="47" y="64"/>
                    <a:pt x="54" y="61"/>
                    <a:pt x="59" y="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7"/>
            <p:cNvSpPr/>
            <p:nvPr/>
          </p:nvSpPr>
          <p:spPr>
            <a:xfrm>
              <a:off x="893990" y="5011615"/>
              <a:ext cx="376903" cy="337911"/>
            </a:xfrm>
            <a:custGeom>
              <a:avLst/>
              <a:gdLst/>
              <a:ahLst/>
              <a:cxnLst/>
              <a:rect l="l" t="t" r="r" b="b"/>
              <a:pathLst>
                <a:path w="51" h="45" extrusionOk="0">
                  <a:moveTo>
                    <a:pt x="34" y="0"/>
                  </a:moveTo>
                  <a:cubicBezTo>
                    <a:pt x="36" y="0"/>
                    <a:pt x="38" y="1"/>
                    <a:pt x="40" y="2"/>
                  </a:cubicBezTo>
                  <a:cubicBezTo>
                    <a:pt x="45" y="4"/>
                    <a:pt x="49" y="9"/>
                    <a:pt x="50" y="14"/>
                  </a:cubicBezTo>
                  <a:cubicBezTo>
                    <a:pt x="51" y="20"/>
                    <a:pt x="48" y="26"/>
                    <a:pt x="46" y="30"/>
                  </a:cubicBezTo>
                  <a:cubicBezTo>
                    <a:pt x="46" y="30"/>
                    <a:pt x="46" y="30"/>
                    <a:pt x="46" y="30"/>
                  </a:cubicBezTo>
                  <a:cubicBezTo>
                    <a:pt x="42" y="38"/>
                    <a:pt x="37" y="42"/>
                    <a:pt x="31" y="43"/>
                  </a:cubicBezTo>
                  <a:cubicBezTo>
                    <a:pt x="24" y="45"/>
                    <a:pt x="17" y="42"/>
                    <a:pt x="9" y="36"/>
                  </a:cubicBezTo>
                  <a:cubicBezTo>
                    <a:pt x="3" y="32"/>
                    <a:pt x="0" y="24"/>
                    <a:pt x="1" y="18"/>
                  </a:cubicBezTo>
                  <a:cubicBezTo>
                    <a:pt x="2" y="13"/>
                    <a:pt x="5" y="8"/>
                    <a:pt x="9" y="5"/>
                  </a:cubicBezTo>
                  <a:cubicBezTo>
                    <a:pt x="13" y="2"/>
                    <a:pt x="18" y="1"/>
                    <a:pt x="24" y="0"/>
                  </a:cubicBezTo>
                  <a:cubicBezTo>
                    <a:pt x="27" y="0"/>
                    <a:pt x="31" y="0"/>
                    <a:pt x="34" y="0"/>
                  </a:cubicBezTo>
                  <a:close/>
                  <a:moveTo>
                    <a:pt x="43" y="29"/>
                  </a:moveTo>
                  <a:cubicBezTo>
                    <a:pt x="46" y="24"/>
                    <a:pt x="48" y="19"/>
                    <a:pt x="47" y="14"/>
                  </a:cubicBezTo>
                  <a:cubicBezTo>
                    <a:pt x="47" y="10"/>
                    <a:pt x="43" y="6"/>
                    <a:pt x="39" y="4"/>
                  </a:cubicBezTo>
                  <a:cubicBezTo>
                    <a:pt x="35" y="3"/>
                    <a:pt x="30" y="2"/>
                    <a:pt x="24" y="3"/>
                  </a:cubicBezTo>
                  <a:cubicBezTo>
                    <a:pt x="19" y="4"/>
                    <a:pt x="14" y="5"/>
                    <a:pt x="11" y="7"/>
                  </a:cubicBezTo>
                  <a:cubicBezTo>
                    <a:pt x="7" y="10"/>
                    <a:pt x="4" y="14"/>
                    <a:pt x="4" y="18"/>
                  </a:cubicBezTo>
                  <a:cubicBezTo>
                    <a:pt x="3" y="24"/>
                    <a:pt x="6" y="30"/>
                    <a:pt x="11" y="34"/>
                  </a:cubicBezTo>
                  <a:cubicBezTo>
                    <a:pt x="18" y="40"/>
                    <a:pt x="25" y="42"/>
                    <a:pt x="30" y="40"/>
                  </a:cubicBezTo>
                  <a:cubicBezTo>
                    <a:pt x="35" y="39"/>
                    <a:pt x="40" y="35"/>
                    <a:pt x="43" y="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7"/>
            <p:cNvSpPr/>
            <p:nvPr/>
          </p:nvSpPr>
          <p:spPr>
            <a:xfrm>
              <a:off x="984972" y="5063602"/>
              <a:ext cx="233938" cy="207945"/>
            </a:xfrm>
            <a:custGeom>
              <a:avLst/>
              <a:gdLst/>
              <a:ahLst/>
              <a:cxnLst/>
              <a:rect l="l" t="t" r="r" b="b"/>
              <a:pathLst>
                <a:path w="31" h="28" extrusionOk="0">
                  <a:moveTo>
                    <a:pt x="18" y="0"/>
                  </a:moveTo>
                  <a:cubicBezTo>
                    <a:pt x="20" y="0"/>
                    <a:pt x="22" y="1"/>
                    <a:pt x="24" y="2"/>
                  </a:cubicBezTo>
                  <a:cubicBezTo>
                    <a:pt x="24" y="2"/>
                    <a:pt x="24" y="2"/>
                    <a:pt x="24" y="2"/>
                  </a:cubicBezTo>
                  <a:cubicBezTo>
                    <a:pt x="29" y="6"/>
                    <a:pt x="31" y="11"/>
                    <a:pt x="29" y="16"/>
                  </a:cubicBezTo>
                  <a:cubicBezTo>
                    <a:pt x="27" y="23"/>
                    <a:pt x="18" y="28"/>
                    <a:pt x="11" y="28"/>
                  </a:cubicBezTo>
                  <a:cubicBezTo>
                    <a:pt x="5" y="28"/>
                    <a:pt x="1" y="24"/>
                    <a:pt x="0" y="18"/>
                  </a:cubicBezTo>
                  <a:cubicBezTo>
                    <a:pt x="0" y="10"/>
                    <a:pt x="5" y="1"/>
                    <a:pt x="13" y="0"/>
                  </a:cubicBezTo>
                  <a:cubicBezTo>
                    <a:pt x="15" y="0"/>
                    <a:pt x="16" y="0"/>
                    <a:pt x="18" y="0"/>
                  </a:cubicBezTo>
                  <a:close/>
                  <a:moveTo>
                    <a:pt x="10" y="25"/>
                  </a:moveTo>
                  <a:cubicBezTo>
                    <a:pt x="10" y="25"/>
                    <a:pt x="10" y="25"/>
                    <a:pt x="11" y="25"/>
                  </a:cubicBezTo>
                  <a:cubicBezTo>
                    <a:pt x="17" y="25"/>
                    <a:pt x="25" y="21"/>
                    <a:pt x="27" y="15"/>
                  </a:cubicBezTo>
                  <a:cubicBezTo>
                    <a:pt x="28" y="11"/>
                    <a:pt x="27" y="7"/>
                    <a:pt x="22" y="5"/>
                  </a:cubicBezTo>
                  <a:cubicBezTo>
                    <a:pt x="22" y="5"/>
                    <a:pt x="22" y="5"/>
                    <a:pt x="22" y="5"/>
                  </a:cubicBezTo>
                  <a:cubicBezTo>
                    <a:pt x="20" y="3"/>
                    <a:pt x="17" y="2"/>
                    <a:pt x="14" y="3"/>
                  </a:cubicBezTo>
                  <a:cubicBezTo>
                    <a:pt x="7" y="4"/>
                    <a:pt x="3" y="12"/>
                    <a:pt x="3" y="18"/>
                  </a:cubicBezTo>
                  <a:cubicBezTo>
                    <a:pt x="3" y="20"/>
                    <a:pt x="4" y="24"/>
                    <a:pt x="10" y="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1" name="Google Shape;231;p7"/>
          <p:cNvSpPr/>
          <p:nvPr/>
        </p:nvSpPr>
        <p:spPr>
          <a:xfrm>
            <a:off x="8120052" y="-135029"/>
            <a:ext cx="1468611" cy="1455617"/>
          </a:xfrm>
          <a:custGeom>
            <a:avLst/>
            <a:gdLst/>
            <a:ahLst/>
            <a:cxnLst/>
            <a:rect l="l" t="t" r="r" b="b"/>
            <a:pathLst>
              <a:path w="200" h="199" extrusionOk="0">
                <a:moveTo>
                  <a:pt x="196" y="198"/>
                </a:moveTo>
                <a:cubicBezTo>
                  <a:pt x="199" y="187"/>
                  <a:pt x="192" y="175"/>
                  <a:pt x="183" y="169"/>
                </a:cubicBezTo>
                <a:cubicBezTo>
                  <a:pt x="176" y="164"/>
                  <a:pt x="168" y="161"/>
                  <a:pt x="160" y="158"/>
                </a:cubicBezTo>
                <a:cubicBezTo>
                  <a:pt x="157" y="156"/>
                  <a:pt x="155" y="155"/>
                  <a:pt x="152" y="154"/>
                </a:cubicBezTo>
                <a:cubicBezTo>
                  <a:pt x="138" y="149"/>
                  <a:pt x="130" y="142"/>
                  <a:pt x="125" y="133"/>
                </a:cubicBezTo>
                <a:cubicBezTo>
                  <a:pt x="123" y="129"/>
                  <a:pt x="122" y="124"/>
                  <a:pt x="121" y="119"/>
                </a:cubicBezTo>
                <a:cubicBezTo>
                  <a:pt x="120" y="112"/>
                  <a:pt x="118" y="106"/>
                  <a:pt x="114" y="101"/>
                </a:cubicBezTo>
                <a:cubicBezTo>
                  <a:pt x="107" y="91"/>
                  <a:pt x="93" y="89"/>
                  <a:pt x="81" y="88"/>
                </a:cubicBezTo>
                <a:cubicBezTo>
                  <a:pt x="69" y="86"/>
                  <a:pt x="55" y="83"/>
                  <a:pt x="49" y="72"/>
                </a:cubicBezTo>
                <a:cubicBezTo>
                  <a:pt x="46" y="67"/>
                  <a:pt x="45" y="61"/>
                  <a:pt x="45" y="55"/>
                </a:cubicBezTo>
                <a:cubicBezTo>
                  <a:pt x="45" y="53"/>
                  <a:pt x="45" y="50"/>
                  <a:pt x="44" y="48"/>
                </a:cubicBezTo>
                <a:cubicBezTo>
                  <a:pt x="41" y="25"/>
                  <a:pt x="23" y="5"/>
                  <a:pt x="0" y="1"/>
                </a:cubicBezTo>
                <a:cubicBezTo>
                  <a:pt x="0" y="0"/>
                  <a:pt x="0" y="0"/>
                  <a:pt x="0" y="0"/>
                </a:cubicBezTo>
                <a:cubicBezTo>
                  <a:pt x="23" y="5"/>
                  <a:pt x="42" y="25"/>
                  <a:pt x="45" y="48"/>
                </a:cubicBezTo>
                <a:cubicBezTo>
                  <a:pt x="45" y="50"/>
                  <a:pt x="45" y="53"/>
                  <a:pt x="46" y="55"/>
                </a:cubicBezTo>
                <a:cubicBezTo>
                  <a:pt x="46" y="61"/>
                  <a:pt x="46" y="67"/>
                  <a:pt x="49" y="72"/>
                </a:cubicBezTo>
                <a:cubicBezTo>
                  <a:pt x="55" y="83"/>
                  <a:pt x="69" y="86"/>
                  <a:pt x="81" y="87"/>
                </a:cubicBezTo>
                <a:cubicBezTo>
                  <a:pt x="93" y="89"/>
                  <a:pt x="107" y="90"/>
                  <a:pt x="115" y="100"/>
                </a:cubicBezTo>
                <a:cubicBezTo>
                  <a:pt x="119" y="106"/>
                  <a:pt x="120" y="112"/>
                  <a:pt x="122" y="119"/>
                </a:cubicBezTo>
                <a:cubicBezTo>
                  <a:pt x="123" y="123"/>
                  <a:pt x="124" y="128"/>
                  <a:pt x="126" y="133"/>
                </a:cubicBezTo>
                <a:cubicBezTo>
                  <a:pt x="130" y="141"/>
                  <a:pt x="139" y="148"/>
                  <a:pt x="152" y="154"/>
                </a:cubicBezTo>
                <a:cubicBezTo>
                  <a:pt x="155" y="155"/>
                  <a:pt x="158" y="156"/>
                  <a:pt x="160" y="157"/>
                </a:cubicBezTo>
                <a:cubicBezTo>
                  <a:pt x="168" y="160"/>
                  <a:pt x="176" y="163"/>
                  <a:pt x="183" y="168"/>
                </a:cubicBezTo>
                <a:cubicBezTo>
                  <a:pt x="192" y="175"/>
                  <a:pt x="200" y="187"/>
                  <a:pt x="197" y="199"/>
                </a:cubicBezTo>
                <a:lnTo>
                  <a:pt x="196" y="19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7"/>
          <p:cNvSpPr/>
          <p:nvPr/>
        </p:nvSpPr>
        <p:spPr>
          <a:xfrm>
            <a:off x="8120052" y="-70041"/>
            <a:ext cx="1364638" cy="1208684"/>
          </a:xfrm>
          <a:custGeom>
            <a:avLst/>
            <a:gdLst/>
            <a:ahLst/>
            <a:cxnLst/>
            <a:rect l="l" t="t" r="r" b="b"/>
            <a:pathLst>
              <a:path w="186" h="165" extrusionOk="0">
                <a:moveTo>
                  <a:pt x="160" y="161"/>
                </a:moveTo>
                <a:cubicBezTo>
                  <a:pt x="140" y="154"/>
                  <a:pt x="124" y="137"/>
                  <a:pt x="117" y="117"/>
                </a:cubicBezTo>
                <a:cubicBezTo>
                  <a:pt x="116" y="116"/>
                  <a:pt x="116" y="114"/>
                  <a:pt x="115" y="112"/>
                </a:cubicBezTo>
                <a:cubicBezTo>
                  <a:pt x="114" y="107"/>
                  <a:pt x="113" y="102"/>
                  <a:pt x="109" y="98"/>
                </a:cubicBezTo>
                <a:cubicBezTo>
                  <a:pt x="103" y="89"/>
                  <a:pt x="90" y="87"/>
                  <a:pt x="79" y="85"/>
                </a:cubicBezTo>
                <a:cubicBezTo>
                  <a:pt x="77" y="85"/>
                  <a:pt x="77" y="85"/>
                  <a:pt x="77" y="85"/>
                </a:cubicBezTo>
                <a:cubicBezTo>
                  <a:pt x="66" y="84"/>
                  <a:pt x="55" y="83"/>
                  <a:pt x="47" y="76"/>
                </a:cubicBezTo>
                <a:cubicBezTo>
                  <a:pt x="38" y="69"/>
                  <a:pt x="35" y="57"/>
                  <a:pt x="34" y="48"/>
                </a:cubicBezTo>
                <a:cubicBezTo>
                  <a:pt x="33" y="46"/>
                  <a:pt x="33" y="44"/>
                  <a:pt x="33" y="42"/>
                </a:cubicBezTo>
                <a:cubicBezTo>
                  <a:pt x="31" y="34"/>
                  <a:pt x="30" y="25"/>
                  <a:pt x="26" y="18"/>
                </a:cubicBezTo>
                <a:cubicBezTo>
                  <a:pt x="21" y="9"/>
                  <a:pt x="11" y="1"/>
                  <a:pt x="0" y="4"/>
                </a:cubicBezTo>
                <a:cubicBezTo>
                  <a:pt x="0" y="3"/>
                  <a:pt x="0" y="3"/>
                  <a:pt x="0" y="3"/>
                </a:cubicBezTo>
                <a:cubicBezTo>
                  <a:pt x="11" y="0"/>
                  <a:pt x="21" y="8"/>
                  <a:pt x="26" y="17"/>
                </a:cubicBezTo>
                <a:cubicBezTo>
                  <a:pt x="30" y="25"/>
                  <a:pt x="32" y="34"/>
                  <a:pt x="33" y="42"/>
                </a:cubicBezTo>
                <a:cubicBezTo>
                  <a:pt x="34" y="44"/>
                  <a:pt x="34" y="46"/>
                  <a:pt x="34" y="48"/>
                </a:cubicBezTo>
                <a:cubicBezTo>
                  <a:pt x="36" y="57"/>
                  <a:pt x="39" y="68"/>
                  <a:pt x="47" y="75"/>
                </a:cubicBezTo>
                <a:cubicBezTo>
                  <a:pt x="56" y="82"/>
                  <a:pt x="67" y="83"/>
                  <a:pt x="77" y="84"/>
                </a:cubicBezTo>
                <a:cubicBezTo>
                  <a:pt x="79" y="85"/>
                  <a:pt x="79" y="85"/>
                  <a:pt x="79" y="85"/>
                </a:cubicBezTo>
                <a:cubicBezTo>
                  <a:pt x="91" y="86"/>
                  <a:pt x="103" y="88"/>
                  <a:pt x="110" y="98"/>
                </a:cubicBezTo>
                <a:cubicBezTo>
                  <a:pt x="113" y="102"/>
                  <a:pt x="115" y="107"/>
                  <a:pt x="116" y="112"/>
                </a:cubicBezTo>
                <a:cubicBezTo>
                  <a:pt x="117" y="114"/>
                  <a:pt x="117" y="115"/>
                  <a:pt x="118" y="117"/>
                </a:cubicBezTo>
                <a:cubicBezTo>
                  <a:pt x="127" y="145"/>
                  <a:pt x="156" y="165"/>
                  <a:pt x="186" y="164"/>
                </a:cubicBezTo>
                <a:cubicBezTo>
                  <a:pt x="186" y="165"/>
                  <a:pt x="186" y="165"/>
                  <a:pt x="186" y="165"/>
                </a:cubicBezTo>
                <a:cubicBezTo>
                  <a:pt x="177" y="165"/>
                  <a:pt x="168" y="164"/>
                  <a:pt x="160" y="16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7"/>
          <p:cNvSpPr/>
          <p:nvPr/>
        </p:nvSpPr>
        <p:spPr>
          <a:xfrm>
            <a:off x="8535941" y="1294594"/>
            <a:ext cx="38994" cy="51986"/>
          </a:xfrm>
          <a:custGeom>
            <a:avLst/>
            <a:gdLst/>
            <a:ahLst/>
            <a:cxnLst/>
            <a:rect l="l" t="t" r="r" b="b"/>
            <a:pathLst>
              <a:path w="5" h="7" extrusionOk="0">
                <a:moveTo>
                  <a:pt x="3" y="7"/>
                </a:moveTo>
                <a:cubicBezTo>
                  <a:pt x="2" y="7"/>
                  <a:pt x="1" y="7"/>
                  <a:pt x="1" y="6"/>
                </a:cubicBezTo>
                <a:cubicBezTo>
                  <a:pt x="0" y="2"/>
                  <a:pt x="0" y="2"/>
                  <a:pt x="0" y="2"/>
                </a:cubicBezTo>
                <a:cubicBezTo>
                  <a:pt x="0" y="1"/>
                  <a:pt x="0" y="0"/>
                  <a:pt x="1" y="0"/>
                </a:cubicBezTo>
                <a:cubicBezTo>
                  <a:pt x="2" y="0"/>
                  <a:pt x="3" y="0"/>
                  <a:pt x="3" y="1"/>
                </a:cubicBezTo>
                <a:cubicBezTo>
                  <a:pt x="4" y="5"/>
                  <a:pt x="4" y="5"/>
                  <a:pt x="4" y="5"/>
                </a:cubicBezTo>
                <a:cubicBezTo>
                  <a:pt x="5" y="6"/>
                  <a:pt x="4" y="7"/>
                  <a:pt x="3" y="7"/>
                </a:cubicBezTo>
                <a:cubicBezTo>
                  <a:pt x="3" y="7"/>
                  <a:pt x="3" y="7"/>
                  <a:pt x="3" y="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7"/>
          <p:cNvSpPr/>
          <p:nvPr/>
        </p:nvSpPr>
        <p:spPr>
          <a:xfrm>
            <a:off x="8483955" y="761739"/>
            <a:ext cx="38994" cy="51986"/>
          </a:xfrm>
          <a:custGeom>
            <a:avLst/>
            <a:gdLst/>
            <a:ahLst/>
            <a:cxnLst/>
            <a:rect l="l" t="t" r="r" b="b"/>
            <a:pathLst>
              <a:path w="5" h="8" extrusionOk="0">
                <a:moveTo>
                  <a:pt x="3" y="8"/>
                </a:moveTo>
                <a:cubicBezTo>
                  <a:pt x="1" y="8"/>
                  <a:pt x="0" y="7"/>
                  <a:pt x="0" y="6"/>
                </a:cubicBezTo>
                <a:cubicBezTo>
                  <a:pt x="0" y="2"/>
                  <a:pt x="0" y="2"/>
                  <a:pt x="0" y="2"/>
                </a:cubicBezTo>
                <a:cubicBezTo>
                  <a:pt x="0" y="1"/>
                  <a:pt x="1" y="0"/>
                  <a:pt x="3" y="0"/>
                </a:cubicBezTo>
                <a:cubicBezTo>
                  <a:pt x="4" y="0"/>
                  <a:pt x="5" y="1"/>
                  <a:pt x="5" y="2"/>
                </a:cubicBezTo>
                <a:cubicBezTo>
                  <a:pt x="5" y="6"/>
                  <a:pt x="5" y="6"/>
                  <a:pt x="5" y="6"/>
                </a:cubicBezTo>
                <a:cubicBezTo>
                  <a:pt x="5" y="7"/>
                  <a:pt x="4" y="8"/>
                  <a:pt x="3" y="8"/>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7"/>
          <p:cNvSpPr/>
          <p:nvPr/>
        </p:nvSpPr>
        <p:spPr>
          <a:xfrm>
            <a:off x="8587927" y="709753"/>
            <a:ext cx="38994" cy="77980"/>
          </a:xfrm>
          <a:custGeom>
            <a:avLst/>
            <a:gdLst/>
            <a:ahLst/>
            <a:cxnLst/>
            <a:rect l="l" t="t" r="r" b="b"/>
            <a:pathLst>
              <a:path w="4" h="11" extrusionOk="0">
                <a:moveTo>
                  <a:pt x="2" y="11"/>
                </a:moveTo>
                <a:cubicBezTo>
                  <a:pt x="1" y="11"/>
                  <a:pt x="0" y="10"/>
                  <a:pt x="0" y="9"/>
                </a:cubicBezTo>
                <a:cubicBezTo>
                  <a:pt x="0" y="2"/>
                  <a:pt x="0" y="2"/>
                  <a:pt x="0" y="2"/>
                </a:cubicBezTo>
                <a:cubicBezTo>
                  <a:pt x="0" y="1"/>
                  <a:pt x="1" y="0"/>
                  <a:pt x="2" y="0"/>
                </a:cubicBezTo>
                <a:cubicBezTo>
                  <a:pt x="3" y="0"/>
                  <a:pt x="4" y="1"/>
                  <a:pt x="4" y="2"/>
                </a:cubicBezTo>
                <a:cubicBezTo>
                  <a:pt x="4" y="9"/>
                  <a:pt x="4" y="9"/>
                  <a:pt x="4" y="9"/>
                </a:cubicBezTo>
                <a:cubicBezTo>
                  <a:pt x="4" y="10"/>
                  <a:pt x="3" y="11"/>
                  <a:pt x="2"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7"/>
          <p:cNvSpPr/>
          <p:nvPr/>
        </p:nvSpPr>
        <p:spPr>
          <a:xfrm>
            <a:off x="8561934" y="878704"/>
            <a:ext cx="25993" cy="77980"/>
          </a:xfrm>
          <a:custGeom>
            <a:avLst/>
            <a:gdLst/>
            <a:ahLst/>
            <a:cxnLst/>
            <a:rect l="l" t="t" r="r" b="b"/>
            <a:pathLst>
              <a:path w="4" h="11" extrusionOk="0">
                <a:moveTo>
                  <a:pt x="2" y="11"/>
                </a:moveTo>
                <a:cubicBezTo>
                  <a:pt x="1" y="11"/>
                  <a:pt x="0" y="10"/>
                  <a:pt x="0" y="9"/>
                </a:cubicBezTo>
                <a:cubicBezTo>
                  <a:pt x="0" y="2"/>
                  <a:pt x="0" y="2"/>
                  <a:pt x="0" y="2"/>
                </a:cubicBezTo>
                <a:cubicBezTo>
                  <a:pt x="0" y="1"/>
                  <a:pt x="1" y="0"/>
                  <a:pt x="2" y="0"/>
                </a:cubicBezTo>
                <a:cubicBezTo>
                  <a:pt x="3" y="0"/>
                  <a:pt x="4" y="1"/>
                  <a:pt x="4" y="2"/>
                </a:cubicBezTo>
                <a:cubicBezTo>
                  <a:pt x="4" y="9"/>
                  <a:pt x="4" y="9"/>
                  <a:pt x="4" y="9"/>
                </a:cubicBezTo>
                <a:cubicBezTo>
                  <a:pt x="4" y="10"/>
                  <a:pt x="3" y="11"/>
                  <a:pt x="2"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7"/>
          <p:cNvSpPr/>
          <p:nvPr/>
        </p:nvSpPr>
        <p:spPr>
          <a:xfrm>
            <a:off x="8444972" y="878704"/>
            <a:ext cx="25993" cy="64987"/>
          </a:xfrm>
          <a:custGeom>
            <a:avLst/>
            <a:gdLst/>
            <a:ahLst/>
            <a:cxnLst/>
            <a:rect l="l" t="t" r="r" b="b"/>
            <a:pathLst>
              <a:path w="4" h="8" extrusionOk="0">
                <a:moveTo>
                  <a:pt x="2" y="8"/>
                </a:moveTo>
                <a:cubicBezTo>
                  <a:pt x="1" y="8"/>
                  <a:pt x="0" y="7"/>
                  <a:pt x="0" y="6"/>
                </a:cubicBezTo>
                <a:cubicBezTo>
                  <a:pt x="0" y="3"/>
                  <a:pt x="0" y="3"/>
                  <a:pt x="0" y="3"/>
                </a:cubicBezTo>
                <a:cubicBezTo>
                  <a:pt x="0" y="1"/>
                  <a:pt x="1" y="0"/>
                  <a:pt x="2" y="0"/>
                </a:cubicBezTo>
                <a:cubicBezTo>
                  <a:pt x="3" y="0"/>
                  <a:pt x="4" y="1"/>
                  <a:pt x="4" y="3"/>
                </a:cubicBezTo>
                <a:cubicBezTo>
                  <a:pt x="4" y="6"/>
                  <a:pt x="4" y="6"/>
                  <a:pt x="4" y="6"/>
                </a:cubicBezTo>
                <a:cubicBezTo>
                  <a:pt x="4" y="7"/>
                  <a:pt x="3" y="8"/>
                  <a:pt x="2" y="8"/>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7"/>
          <p:cNvSpPr/>
          <p:nvPr/>
        </p:nvSpPr>
        <p:spPr>
          <a:xfrm>
            <a:off x="8730895" y="878704"/>
            <a:ext cx="25993" cy="77979"/>
          </a:xfrm>
          <a:custGeom>
            <a:avLst/>
            <a:gdLst/>
            <a:ahLst/>
            <a:cxnLst/>
            <a:rect l="l" t="t" r="r" b="b"/>
            <a:pathLst>
              <a:path w="5" h="12" extrusionOk="0">
                <a:moveTo>
                  <a:pt x="3" y="12"/>
                </a:moveTo>
                <a:cubicBezTo>
                  <a:pt x="2" y="12"/>
                  <a:pt x="1" y="12"/>
                  <a:pt x="1" y="10"/>
                </a:cubicBezTo>
                <a:cubicBezTo>
                  <a:pt x="0" y="3"/>
                  <a:pt x="0" y="3"/>
                  <a:pt x="0" y="3"/>
                </a:cubicBezTo>
                <a:cubicBezTo>
                  <a:pt x="0" y="2"/>
                  <a:pt x="1" y="1"/>
                  <a:pt x="2" y="0"/>
                </a:cubicBezTo>
                <a:cubicBezTo>
                  <a:pt x="3" y="0"/>
                  <a:pt x="4" y="1"/>
                  <a:pt x="4" y="2"/>
                </a:cubicBezTo>
                <a:cubicBezTo>
                  <a:pt x="5" y="10"/>
                  <a:pt x="5" y="10"/>
                  <a:pt x="5" y="10"/>
                </a:cubicBezTo>
                <a:cubicBezTo>
                  <a:pt x="5" y="11"/>
                  <a:pt x="4" y="12"/>
                  <a:pt x="3" y="12"/>
                </a:cubicBezTo>
                <a:cubicBezTo>
                  <a:pt x="3" y="12"/>
                  <a:pt x="3" y="12"/>
                  <a:pt x="3" y="1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7"/>
          <p:cNvSpPr/>
          <p:nvPr/>
        </p:nvSpPr>
        <p:spPr>
          <a:xfrm>
            <a:off x="8691899" y="1060656"/>
            <a:ext cx="25993" cy="77979"/>
          </a:xfrm>
          <a:custGeom>
            <a:avLst/>
            <a:gdLst/>
            <a:ahLst/>
            <a:cxnLst/>
            <a:rect l="l" t="t" r="r" b="b"/>
            <a:pathLst>
              <a:path w="4" h="12" extrusionOk="0">
                <a:moveTo>
                  <a:pt x="2" y="12"/>
                </a:moveTo>
                <a:cubicBezTo>
                  <a:pt x="1" y="12"/>
                  <a:pt x="0" y="11"/>
                  <a:pt x="0" y="10"/>
                </a:cubicBezTo>
                <a:cubicBezTo>
                  <a:pt x="0" y="2"/>
                  <a:pt x="0" y="2"/>
                  <a:pt x="0" y="2"/>
                </a:cubicBezTo>
                <a:cubicBezTo>
                  <a:pt x="0" y="1"/>
                  <a:pt x="1" y="0"/>
                  <a:pt x="2" y="0"/>
                </a:cubicBezTo>
                <a:cubicBezTo>
                  <a:pt x="3" y="0"/>
                  <a:pt x="4" y="1"/>
                  <a:pt x="4" y="2"/>
                </a:cubicBezTo>
                <a:cubicBezTo>
                  <a:pt x="4" y="10"/>
                  <a:pt x="4" y="10"/>
                  <a:pt x="4" y="10"/>
                </a:cubicBezTo>
                <a:cubicBezTo>
                  <a:pt x="4" y="11"/>
                  <a:pt x="3" y="12"/>
                  <a:pt x="2" y="1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7"/>
          <p:cNvSpPr/>
          <p:nvPr/>
        </p:nvSpPr>
        <p:spPr>
          <a:xfrm>
            <a:off x="8561934" y="1047664"/>
            <a:ext cx="38994" cy="77980"/>
          </a:xfrm>
          <a:custGeom>
            <a:avLst/>
            <a:gdLst/>
            <a:ahLst/>
            <a:cxnLst/>
            <a:rect l="l" t="t" r="r" b="b"/>
            <a:pathLst>
              <a:path w="5" h="11" extrusionOk="0">
                <a:moveTo>
                  <a:pt x="2" y="11"/>
                </a:moveTo>
                <a:cubicBezTo>
                  <a:pt x="2" y="11"/>
                  <a:pt x="2" y="11"/>
                  <a:pt x="2" y="11"/>
                </a:cubicBezTo>
                <a:cubicBezTo>
                  <a:pt x="1" y="11"/>
                  <a:pt x="0" y="10"/>
                  <a:pt x="0" y="8"/>
                </a:cubicBezTo>
                <a:cubicBezTo>
                  <a:pt x="1" y="2"/>
                  <a:pt x="1" y="2"/>
                  <a:pt x="1" y="2"/>
                </a:cubicBezTo>
                <a:cubicBezTo>
                  <a:pt x="1" y="0"/>
                  <a:pt x="2" y="0"/>
                  <a:pt x="3" y="0"/>
                </a:cubicBezTo>
                <a:cubicBezTo>
                  <a:pt x="4" y="0"/>
                  <a:pt x="5" y="1"/>
                  <a:pt x="5" y="2"/>
                </a:cubicBezTo>
                <a:cubicBezTo>
                  <a:pt x="4" y="9"/>
                  <a:pt x="4" y="9"/>
                  <a:pt x="4" y="9"/>
                </a:cubicBezTo>
                <a:cubicBezTo>
                  <a:pt x="4" y="10"/>
                  <a:pt x="3" y="11"/>
                  <a:pt x="2"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7"/>
          <p:cNvSpPr/>
          <p:nvPr/>
        </p:nvSpPr>
        <p:spPr>
          <a:xfrm>
            <a:off x="8704902" y="683760"/>
            <a:ext cx="38994" cy="90980"/>
          </a:xfrm>
          <a:custGeom>
            <a:avLst/>
            <a:gdLst/>
            <a:ahLst/>
            <a:cxnLst/>
            <a:rect l="l" t="t" r="r" b="b"/>
            <a:pathLst>
              <a:path w="5" h="12" extrusionOk="0">
                <a:moveTo>
                  <a:pt x="2" y="12"/>
                </a:moveTo>
                <a:cubicBezTo>
                  <a:pt x="1" y="12"/>
                  <a:pt x="0" y="11"/>
                  <a:pt x="0" y="10"/>
                </a:cubicBezTo>
                <a:cubicBezTo>
                  <a:pt x="0" y="2"/>
                  <a:pt x="0" y="2"/>
                  <a:pt x="0" y="2"/>
                </a:cubicBezTo>
                <a:cubicBezTo>
                  <a:pt x="0" y="0"/>
                  <a:pt x="1" y="0"/>
                  <a:pt x="2" y="0"/>
                </a:cubicBezTo>
                <a:cubicBezTo>
                  <a:pt x="4" y="0"/>
                  <a:pt x="5" y="0"/>
                  <a:pt x="5" y="2"/>
                </a:cubicBezTo>
                <a:cubicBezTo>
                  <a:pt x="5" y="10"/>
                  <a:pt x="5" y="10"/>
                  <a:pt x="5" y="10"/>
                </a:cubicBezTo>
                <a:cubicBezTo>
                  <a:pt x="5" y="11"/>
                  <a:pt x="4" y="12"/>
                  <a:pt x="2" y="1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7"/>
          <p:cNvSpPr/>
          <p:nvPr/>
        </p:nvSpPr>
        <p:spPr>
          <a:xfrm>
            <a:off x="8418978" y="1021671"/>
            <a:ext cx="51986" cy="77979"/>
          </a:xfrm>
          <a:custGeom>
            <a:avLst/>
            <a:gdLst/>
            <a:ahLst/>
            <a:cxnLst/>
            <a:rect l="l" t="t" r="r" b="b"/>
            <a:pathLst>
              <a:path w="6" h="10" extrusionOk="0">
                <a:moveTo>
                  <a:pt x="4" y="10"/>
                </a:moveTo>
                <a:cubicBezTo>
                  <a:pt x="2" y="10"/>
                  <a:pt x="1" y="9"/>
                  <a:pt x="1" y="8"/>
                </a:cubicBezTo>
                <a:cubicBezTo>
                  <a:pt x="1" y="2"/>
                  <a:pt x="1" y="2"/>
                  <a:pt x="1" y="2"/>
                </a:cubicBezTo>
                <a:cubicBezTo>
                  <a:pt x="0" y="1"/>
                  <a:pt x="1" y="0"/>
                  <a:pt x="2" y="0"/>
                </a:cubicBezTo>
                <a:cubicBezTo>
                  <a:pt x="4" y="0"/>
                  <a:pt x="5" y="0"/>
                  <a:pt x="5" y="2"/>
                </a:cubicBezTo>
                <a:cubicBezTo>
                  <a:pt x="6" y="8"/>
                  <a:pt x="6" y="8"/>
                  <a:pt x="6" y="8"/>
                </a:cubicBezTo>
                <a:cubicBezTo>
                  <a:pt x="6" y="9"/>
                  <a:pt x="5" y="10"/>
                  <a:pt x="4" y="10"/>
                </a:cubicBezTo>
                <a:cubicBezTo>
                  <a:pt x="4" y="10"/>
                  <a:pt x="4" y="10"/>
                  <a:pt x="4" y="1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7"/>
          <p:cNvSpPr/>
          <p:nvPr/>
        </p:nvSpPr>
        <p:spPr>
          <a:xfrm>
            <a:off x="8302003" y="943692"/>
            <a:ext cx="38994" cy="77980"/>
          </a:xfrm>
          <a:custGeom>
            <a:avLst/>
            <a:gdLst/>
            <a:ahLst/>
            <a:cxnLst/>
            <a:rect l="l" t="t" r="r" b="b"/>
            <a:pathLst>
              <a:path w="4" h="11" extrusionOk="0">
                <a:moveTo>
                  <a:pt x="2" y="11"/>
                </a:moveTo>
                <a:cubicBezTo>
                  <a:pt x="1" y="11"/>
                  <a:pt x="0" y="10"/>
                  <a:pt x="0" y="8"/>
                </a:cubicBezTo>
                <a:cubicBezTo>
                  <a:pt x="0" y="2"/>
                  <a:pt x="0" y="2"/>
                  <a:pt x="0" y="2"/>
                </a:cubicBezTo>
                <a:cubicBezTo>
                  <a:pt x="0" y="1"/>
                  <a:pt x="1" y="0"/>
                  <a:pt x="2" y="0"/>
                </a:cubicBezTo>
                <a:cubicBezTo>
                  <a:pt x="3" y="0"/>
                  <a:pt x="4" y="1"/>
                  <a:pt x="4" y="2"/>
                </a:cubicBezTo>
                <a:cubicBezTo>
                  <a:pt x="4" y="8"/>
                  <a:pt x="4" y="8"/>
                  <a:pt x="4" y="8"/>
                </a:cubicBezTo>
                <a:cubicBezTo>
                  <a:pt x="4" y="10"/>
                  <a:pt x="3" y="11"/>
                  <a:pt x="2"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7"/>
          <p:cNvSpPr/>
          <p:nvPr/>
        </p:nvSpPr>
        <p:spPr>
          <a:xfrm>
            <a:off x="8561934" y="1203623"/>
            <a:ext cx="38994" cy="77980"/>
          </a:xfrm>
          <a:custGeom>
            <a:avLst/>
            <a:gdLst/>
            <a:ahLst/>
            <a:cxnLst/>
            <a:rect l="l" t="t" r="r" b="b"/>
            <a:pathLst>
              <a:path w="5" h="11" extrusionOk="0">
                <a:moveTo>
                  <a:pt x="3" y="11"/>
                </a:moveTo>
                <a:cubicBezTo>
                  <a:pt x="1" y="11"/>
                  <a:pt x="0" y="11"/>
                  <a:pt x="0" y="9"/>
                </a:cubicBezTo>
                <a:cubicBezTo>
                  <a:pt x="0" y="2"/>
                  <a:pt x="0" y="2"/>
                  <a:pt x="0" y="2"/>
                </a:cubicBezTo>
                <a:cubicBezTo>
                  <a:pt x="0" y="1"/>
                  <a:pt x="0" y="0"/>
                  <a:pt x="2" y="0"/>
                </a:cubicBezTo>
                <a:cubicBezTo>
                  <a:pt x="3" y="0"/>
                  <a:pt x="4" y="1"/>
                  <a:pt x="4" y="2"/>
                </a:cubicBezTo>
                <a:cubicBezTo>
                  <a:pt x="5" y="9"/>
                  <a:pt x="5" y="9"/>
                  <a:pt x="5" y="9"/>
                </a:cubicBezTo>
                <a:cubicBezTo>
                  <a:pt x="5" y="10"/>
                  <a:pt x="4" y="11"/>
                  <a:pt x="3" y="11"/>
                </a:cubicBezTo>
                <a:cubicBezTo>
                  <a:pt x="3" y="11"/>
                  <a:pt x="3" y="11"/>
                  <a:pt x="3" y="1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7"/>
          <p:cNvSpPr/>
          <p:nvPr/>
        </p:nvSpPr>
        <p:spPr>
          <a:xfrm>
            <a:off x="8795871" y="956683"/>
            <a:ext cx="38994" cy="90980"/>
          </a:xfrm>
          <a:custGeom>
            <a:avLst/>
            <a:gdLst/>
            <a:ahLst/>
            <a:cxnLst/>
            <a:rect l="l" t="t" r="r" b="b"/>
            <a:pathLst>
              <a:path w="5" h="12" extrusionOk="0">
                <a:moveTo>
                  <a:pt x="3" y="12"/>
                </a:moveTo>
                <a:cubicBezTo>
                  <a:pt x="1" y="12"/>
                  <a:pt x="0" y="11"/>
                  <a:pt x="0" y="9"/>
                </a:cubicBezTo>
                <a:cubicBezTo>
                  <a:pt x="0" y="2"/>
                  <a:pt x="0" y="2"/>
                  <a:pt x="0" y="2"/>
                </a:cubicBezTo>
                <a:cubicBezTo>
                  <a:pt x="0" y="1"/>
                  <a:pt x="1" y="0"/>
                  <a:pt x="2" y="0"/>
                </a:cubicBezTo>
                <a:cubicBezTo>
                  <a:pt x="3" y="0"/>
                  <a:pt x="4" y="1"/>
                  <a:pt x="4" y="2"/>
                </a:cubicBezTo>
                <a:cubicBezTo>
                  <a:pt x="5" y="9"/>
                  <a:pt x="5" y="9"/>
                  <a:pt x="5" y="9"/>
                </a:cubicBezTo>
                <a:cubicBezTo>
                  <a:pt x="5" y="10"/>
                  <a:pt x="4" y="11"/>
                  <a:pt x="3" y="12"/>
                </a:cubicBezTo>
                <a:cubicBezTo>
                  <a:pt x="3" y="12"/>
                  <a:pt x="3" y="12"/>
                  <a:pt x="3" y="1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7"/>
          <p:cNvSpPr/>
          <p:nvPr/>
        </p:nvSpPr>
        <p:spPr>
          <a:xfrm>
            <a:off x="8730895" y="1164629"/>
            <a:ext cx="25993" cy="64987"/>
          </a:xfrm>
          <a:custGeom>
            <a:avLst/>
            <a:gdLst/>
            <a:ahLst/>
            <a:cxnLst/>
            <a:rect l="l" t="t" r="r" b="b"/>
            <a:pathLst>
              <a:path w="4" h="9" extrusionOk="0">
                <a:moveTo>
                  <a:pt x="2" y="9"/>
                </a:moveTo>
                <a:cubicBezTo>
                  <a:pt x="1" y="9"/>
                  <a:pt x="0" y="8"/>
                  <a:pt x="0" y="7"/>
                </a:cubicBezTo>
                <a:cubicBezTo>
                  <a:pt x="0" y="2"/>
                  <a:pt x="0" y="2"/>
                  <a:pt x="0" y="2"/>
                </a:cubicBezTo>
                <a:cubicBezTo>
                  <a:pt x="0" y="1"/>
                  <a:pt x="1" y="0"/>
                  <a:pt x="2" y="0"/>
                </a:cubicBezTo>
                <a:cubicBezTo>
                  <a:pt x="3" y="0"/>
                  <a:pt x="4" y="1"/>
                  <a:pt x="4" y="2"/>
                </a:cubicBezTo>
                <a:cubicBezTo>
                  <a:pt x="4" y="7"/>
                  <a:pt x="4" y="7"/>
                  <a:pt x="4" y="7"/>
                </a:cubicBezTo>
                <a:cubicBezTo>
                  <a:pt x="4" y="8"/>
                  <a:pt x="3" y="9"/>
                  <a:pt x="2"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7"/>
          <p:cNvSpPr/>
          <p:nvPr/>
        </p:nvSpPr>
        <p:spPr>
          <a:xfrm>
            <a:off x="8639913" y="1294594"/>
            <a:ext cx="38994" cy="64987"/>
          </a:xfrm>
          <a:custGeom>
            <a:avLst/>
            <a:gdLst/>
            <a:ahLst/>
            <a:cxnLst/>
            <a:rect l="l" t="t" r="r" b="b"/>
            <a:pathLst>
              <a:path w="6" h="9" extrusionOk="0">
                <a:moveTo>
                  <a:pt x="3" y="9"/>
                </a:moveTo>
                <a:cubicBezTo>
                  <a:pt x="2" y="9"/>
                  <a:pt x="1" y="9"/>
                  <a:pt x="1" y="8"/>
                </a:cubicBezTo>
                <a:cubicBezTo>
                  <a:pt x="0" y="3"/>
                  <a:pt x="0" y="3"/>
                  <a:pt x="0" y="3"/>
                </a:cubicBezTo>
                <a:cubicBezTo>
                  <a:pt x="0" y="2"/>
                  <a:pt x="0" y="1"/>
                  <a:pt x="2" y="0"/>
                </a:cubicBezTo>
                <a:cubicBezTo>
                  <a:pt x="3" y="0"/>
                  <a:pt x="4" y="1"/>
                  <a:pt x="4" y="2"/>
                </a:cubicBezTo>
                <a:cubicBezTo>
                  <a:pt x="5" y="7"/>
                  <a:pt x="5" y="7"/>
                  <a:pt x="5" y="7"/>
                </a:cubicBezTo>
                <a:cubicBezTo>
                  <a:pt x="6" y="8"/>
                  <a:pt x="5" y="9"/>
                  <a:pt x="4" y="9"/>
                </a:cubicBezTo>
                <a:cubicBezTo>
                  <a:pt x="3" y="9"/>
                  <a:pt x="3" y="9"/>
                  <a:pt x="3"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7"/>
          <p:cNvSpPr/>
          <p:nvPr/>
        </p:nvSpPr>
        <p:spPr>
          <a:xfrm>
            <a:off x="8405976" y="1177630"/>
            <a:ext cx="38994" cy="103973"/>
          </a:xfrm>
          <a:custGeom>
            <a:avLst/>
            <a:gdLst/>
            <a:ahLst/>
            <a:cxnLst/>
            <a:rect l="l" t="t" r="r" b="b"/>
            <a:pathLst>
              <a:path w="4" h="14" extrusionOk="0">
                <a:moveTo>
                  <a:pt x="2" y="14"/>
                </a:moveTo>
                <a:cubicBezTo>
                  <a:pt x="1" y="14"/>
                  <a:pt x="0" y="13"/>
                  <a:pt x="0" y="11"/>
                </a:cubicBezTo>
                <a:cubicBezTo>
                  <a:pt x="0" y="3"/>
                  <a:pt x="0" y="3"/>
                  <a:pt x="0" y="3"/>
                </a:cubicBezTo>
                <a:cubicBezTo>
                  <a:pt x="0" y="1"/>
                  <a:pt x="1" y="0"/>
                  <a:pt x="2" y="0"/>
                </a:cubicBezTo>
                <a:cubicBezTo>
                  <a:pt x="3" y="0"/>
                  <a:pt x="4" y="1"/>
                  <a:pt x="4" y="3"/>
                </a:cubicBezTo>
                <a:cubicBezTo>
                  <a:pt x="4" y="11"/>
                  <a:pt x="4" y="11"/>
                  <a:pt x="4" y="11"/>
                </a:cubicBezTo>
                <a:cubicBezTo>
                  <a:pt x="4" y="13"/>
                  <a:pt x="3" y="14"/>
                  <a:pt x="2"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7"/>
          <p:cNvSpPr/>
          <p:nvPr/>
        </p:nvSpPr>
        <p:spPr>
          <a:xfrm>
            <a:off x="8808874" y="787733"/>
            <a:ext cx="38994" cy="90980"/>
          </a:xfrm>
          <a:custGeom>
            <a:avLst/>
            <a:gdLst/>
            <a:ahLst/>
            <a:cxnLst/>
            <a:rect l="l" t="t" r="r" b="b"/>
            <a:pathLst>
              <a:path w="5" h="12" extrusionOk="0">
                <a:moveTo>
                  <a:pt x="3" y="12"/>
                </a:moveTo>
                <a:cubicBezTo>
                  <a:pt x="1" y="12"/>
                  <a:pt x="1" y="11"/>
                  <a:pt x="1" y="10"/>
                </a:cubicBezTo>
                <a:cubicBezTo>
                  <a:pt x="0" y="2"/>
                  <a:pt x="0" y="2"/>
                  <a:pt x="0" y="2"/>
                </a:cubicBezTo>
                <a:cubicBezTo>
                  <a:pt x="0" y="1"/>
                  <a:pt x="1" y="0"/>
                  <a:pt x="3" y="0"/>
                </a:cubicBezTo>
                <a:cubicBezTo>
                  <a:pt x="4" y="0"/>
                  <a:pt x="5" y="1"/>
                  <a:pt x="5" y="2"/>
                </a:cubicBezTo>
                <a:cubicBezTo>
                  <a:pt x="5" y="10"/>
                  <a:pt x="5" y="10"/>
                  <a:pt x="5" y="10"/>
                </a:cubicBezTo>
                <a:cubicBezTo>
                  <a:pt x="5" y="11"/>
                  <a:pt x="4" y="12"/>
                  <a:pt x="3" y="12"/>
                </a:cubicBezTo>
                <a:cubicBezTo>
                  <a:pt x="3" y="12"/>
                  <a:pt x="3" y="12"/>
                  <a:pt x="3" y="1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7"/>
          <p:cNvSpPr/>
          <p:nvPr/>
        </p:nvSpPr>
        <p:spPr>
          <a:xfrm>
            <a:off x="7314268" y="3672971"/>
            <a:ext cx="2105435" cy="3522074"/>
          </a:xfrm>
          <a:custGeom>
            <a:avLst/>
            <a:gdLst/>
            <a:ahLst/>
            <a:cxnLst/>
            <a:rect l="l" t="t" r="r" b="b"/>
            <a:pathLst>
              <a:path w="287" h="479" extrusionOk="0">
                <a:moveTo>
                  <a:pt x="169" y="22"/>
                </a:moveTo>
                <a:cubicBezTo>
                  <a:pt x="149" y="41"/>
                  <a:pt x="142" y="71"/>
                  <a:pt x="123" y="92"/>
                </a:cubicBezTo>
                <a:cubicBezTo>
                  <a:pt x="93" y="128"/>
                  <a:pt x="35" y="138"/>
                  <a:pt x="14" y="180"/>
                </a:cubicBezTo>
                <a:cubicBezTo>
                  <a:pt x="0" y="209"/>
                  <a:pt x="8" y="244"/>
                  <a:pt x="18" y="274"/>
                </a:cubicBezTo>
                <a:cubicBezTo>
                  <a:pt x="29" y="305"/>
                  <a:pt x="42" y="336"/>
                  <a:pt x="37" y="368"/>
                </a:cubicBezTo>
                <a:cubicBezTo>
                  <a:pt x="35" y="385"/>
                  <a:pt x="27" y="401"/>
                  <a:pt x="23" y="418"/>
                </a:cubicBezTo>
                <a:cubicBezTo>
                  <a:pt x="19" y="435"/>
                  <a:pt x="21" y="455"/>
                  <a:pt x="33" y="467"/>
                </a:cubicBezTo>
                <a:cubicBezTo>
                  <a:pt x="45" y="479"/>
                  <a:pt x="65" y="479"/>
                  <a:pt x="80" y="473"/>
                </a:cubicBezTo>
                <a:cubicBezTo>
                  <a:pt x="96" y="467"/>
                  <a:pt x="108" y="455"/>
                  <a:pt x="119" y="442"/>
                </a:cubicBezTo>
                <a:cubicBezTo>
                  <a:pt x="185" y="369"/>
                  <a:pt x="230" y="279"/>
                  <a:pt x="268" y="187"/>
                </a:cubicBezTo>
                <a:cubicBezTo>
                  <a:pt x="277" y="165"/>
                  <a:pt x="285" y="143"/>
                  <a:pt x="286" y="120"/>
                </a:cubicBezTo>
                <a:cubicBezTo>
                  <a:pt x="287" y="91"/>
                  <a:pt x="274" y="63"/>
                  <a:pt x="267" y="35"/>
                </a:cubicBezTo>
                <a:cubicBezTo>
                  <a:pt x="261" y="9"/>
                  <a:pt x="240" y="0"/>
                  <a:pt x="213" y="2"/>
                </a:cubicBezTo>
                <a:cubicBezTo>
                  <a:pt x="197" y="3"/>
                  <a:pt x="181" y="10"/>
                  <a:pt x="169"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7"/>
          <p:cNvSpPr/>
          <p:nvPr/>
        </p:nvSpPr>
        <p:spPr>
          <a:xfrm>
            <a:off x="8574937" y="3218088"/>
            <a:ext cx="1078715" cy="1052728"/>
          </a:xfrm>
          <a:custGeom>
            <a:avLst/>
            <a:gdLst/>
            <a:ahLst/>
            <a:cxnLst/>
            <a:rect l="l" t="t" r="r" b="b"/>
            <a:pathLst>
              <a:path w="147" h="143" extrusionOk="0">
                <a:moveTo>
                  <a:pt x="103" y="17"/>
                </a:moveTo>
                <a:cubicBezTo>
                  <a:pt x="89" y="7"/>
                  <a:pt x="72" y="0"/>
                  <a:pt x="54" y="2"/>
                </a:cubicBezTo>
                <a:cubicBezTo>
                  <a:pt x="37" y="4"/>
                  <a:pt x="20" y="15"/>
                  <a:pt x="11" y="30"/>
                </a:cubicBezTo>
                <a:cubicBezTo>
                  <a:pt x="2" y="46"/>
                  <a:pt x="0" y="65"/>
                  <a:pt x="5" y="82"/>
                </a:cubicBezTo>
                <a:cubicBezTo>
                  <a:pt x="11" y="106"/>
                  <a:pt x="30" y="127"/>
                  <a:pt x="54" y="135"/>
                </a:cubicBezTo>
                <a:cubicBezTo>
                  <a:pt x="78" y="143"/>
                  <a:pt x="106" y="137"/>
                  <a:pt x="124" y="119"/>
                </a:cubicBezTo>
                <a:cubicBezTo>
                  <a:pt x="138" y="105"/>
                  <a:pt x="147" y="82"/>
                  <a:pt x="144" y="62"/>
                </a:cubicBezTo>
                <a:cubicBezTo>
                  <a:pt x="143" y="54"/>
                  <a:pt x="137" y="50"/>
                  <a:pt x="131" y="44"/>
                </a:cubicBezTo>
                <a:cubicBezTo>
                  <a:pt x="122" y="35"/>
                  <a:pt x="114" y="25"/>
                  <a:pt x="103" y="1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7964094" y="3711958"/>
            <a:ext cx="1975468" cy="2443354"/>
          </a:xfrm>
          <a:custGeom>
            <a:avLst/>
            <a:gdLst/>
            <a:ahLst/>
            <a:cxnLst/>
            <a:rect l="l" t="t" r="r" b="b"/>
            <a:pathLst>
              <a:path w="270" h="332" extrusionOk="0">
                <a:moveTo>
                  <a:pt x="131" y="41"/>
                </a:moveTo>
                <a:cubicBezTo>
                  <a:pt x="109" y="65"/>
                  <a:pt x="100" y="100"/>
                  <a:pt x="73" y="118"/>
                </a:cubicBezTo>
                <a:cubicBezTo>
                  <a:pt x="58" y="128"/>
                  <a:pt x="40" y="132"/>
                  <a:pt x="26" y="142"/>
                </a:cubicBezTo>
                <a:cubicBezTo>
                  <a:pt x="8" y="156"/>
                  <a:pt x="0" y="179"/>
                  <a:pt x="1" y="201"/>
                </a:cubicBezTo>
                <a:cubicBezTo>
                  <a:pt x="2" y="223"/>
                  <a:pt x="11" y="245"/>
                  <a:pt x="25" y="262"/>
                </a:cubicBezTo>
                <a:cubicBezTo>
                  <a:pt x="38" y="280"/>
                  <a:pt x="54" y="296"/>
                  <a:pt x="70" y="311"/>
                </a:cubicBezTo>
                <a:cubicBezTo>
                  <a:pt x="81" y="321"/>
                  <a:pt x="94" y="332"/>
                  <a:pt x="109" y="331"/>
                </a:cubicBezTo>
                <a:cubicBezTo>
                  <a:pt x="122" y="331"/>
                  <a:pt x="133" y="322"/>
                  <a:pt x="142" y="313"/>
                </a:cubicBezTo>
                <a:cubicBezTo>
                  <a:pt x="167" y="287"/>
                  <a:pt x="184" y="254"/>
                  <a:pt x="201" y="221"/>
                </a:cubicBezTo>
                <a:cubicBezTo>
                  <a:pt x="218" y="187"/>
                  <a:pt x="235" y="152"/>
                  <a:pt x="246" y="116"/>
                </a:cubicBezTo>
                <a:cubicBezTo>
                  <a:pt x="254" y="91"/>
                  <a:pt x="270" y="42"/>
                  <a:pt x="251" y="19"/>
                </a:cubicBezTo>
                <a:cubicBezTo>
                  <a:pt x="234" y="0"/>
                  <a:pt x="194" y="5"/>
                  <a:pt x="173" y="12"/>
                </a:cubicBezTo>
                <a:cubicBezTo>
                  <a:pt x="157" y="18"/>
                  <a:pt x="142" y="27"/>
                  <a:pt x="131" y="4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7"/>
          <p:cNvSpPr/>
          <p:nvPr/>
        </p:nvSpPr>
        <p:spPr>
          <a:xfrm>
            <a:off x="8107062" y="3880916"/>
            <a:ext cx="1741534" cy="1962489"/>
          </a:xfrm>
          <a:custGeom>
            <a:avLst/>
            <a:gdLst/>
            <a:ahLst/>
            <a:cxnLst/>
            <a:rect l="l" t="t" r="r" b="b"/>
            <a:pathLst>
              <a:path w="236" h="266" extrusionOk="0">
                <a:moveTo>
                  <a:pt x="7" y="148"/>
                </a:moveTo>
                <a:cubicBezTo>
                  <a:pt x="12" y="137"/>
                  <a:pt x="21" y="128"/>
                  <a:pt x="31" y="123"/>
                </a:cubicBezTo>
                <a:cubicBezTo>
                  <a:pt x="36" y="120"/>
                  <a:pt x="42" y="119"/>
                  <a:pt x="47" y="117"/>
                </a:cubicBezTo>
                <a:cubicBezTo>
                  <a:pt x="54" y="115"/>
                  <a:pt x="61" y="113"/>
                  <a:pt x="67" y="109"/>
                </a:cubicBezTo>
                <a:cubicBezTo>
                  <a:pt x="78" y="102"/>
                  <a:pt x="85" y="90"/>
                  <a:pt x="91" y="78"/>
                </a:cubicBezTo>
                <a:cubicBezTo>
                  <a:pt x="92" y="74"/>
                  <a:pt x="94" y="71"/>
                  <a:pt x="96" y="67"/>
                </a:cubicBezTo>
                <a:cubicBezTo>
                  <a:pt x="110" y="43"/>
                  <a:pt x="131" y="24"/>
                  <a:pt x="156" y="13"/>
                </a:cubicBezTo>
                <a:cubicBezTo>
                  <a:pt x="181" y="2"/>
                  <a:pt x="210" y="0"/>
                  <a:pt x="236" y="6"/>
                </a:cubicBezTo>
                <a:cubicBezTo>
                  <a:pt x="236" y="7"/>
                  <a:pt x="236" y="7"/>
                  <a:pt x="236" y="7"/>
                </a:cubicBezTo>
                <a:cubicBezTo>
                  <a:pt x="210" y="1"/>
                  <a:pt x="182" y="4"/>
                  <a:pt x="157" y="15"/>
                </a:cubicBezTo>
                <a:cubicBezTo>
                  <a:pt x="132" y="26"/>
                  <a:pt x="111" y="45"/>
                  <a:pt x="98" y="68"/>
                </a:cubicBezTo>
                <a:cubicBezTo>
                  <a:pt x="96" y="71"/>
                  <a:pt x="94" y="75"/>
                  <a:pt x="92" y="78"/>
                </a:cubicBezTo>
                <a:cubicBezTo>
                  <a:pt x="86" y="90"/>
                  <a:pt x="79" y="103"/>
                  <a:pt x="68" y="110"/>
                </a:cubicBezTo>
                <a:cubicBezTo>
                  <a:pt x="62" y="114"/>
                  <a:pt x="55" y="116"/>
                  <a:pt x="48" y="119"/>
                </a:cubicBezTo>
                <a:cubicBezTo>
                  <a:pt x="42" y="120"/>
                  <a:pt x="37" y="122"/>
                  <a:pt x="32" y="124"/>
                </a:cubicBezTo>
                <a:cubicBezTo>
                  <a:pt x="12" y="134"/>
                  <a:pt x="0" y="157"/>
                  <a:pt x="3" y="181"/>
                </a:cubicBezTo>
                <a:cubicBezTo>
                  <a:pt x="5" y="202"/>
                  <a:pt x="18" y="223"/>
                  <a:pt x="38" y="238"/>
                </a:cubicBezTo>
                <a:cubicBezTo>
                  <a:pt x="53" y="250"/>
                  <a:pt x="74" y="259"/>
                  <a:pt x="100" y="264"/>
                </a:cubicBezTo>
                <a:cubicBezTo>
                  <a:pt x="100" y="266"/>
                  <a:pt x="100" y="266"/>
                  <a:pt x="100" y="266"/>
                </a:cubicBezTo>
                <a:cubicBezTo>
                  <a:pt x="73" y="260"/>
                  <a:pt x="53" y="251"/>
                  <a:pt x="37" y="239"/>
                </a:cubicBezTo>
                <a:cubicBezTo>
                  <a:pt x="16" y="224"/>
                  <a:pt x="4" y="203"/>
                  <a:pt x="1" y="181"/>
                </a:cubicBezTo>
                <a:cubicBezTo>
                  <a:pt x="0" y="170"/>
                  <a:pt x="2" y="158"/>
                  <a:pt x="7" y="14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7"/>
          <p:cNvSpPr/>
          <p:nvPr/>
        </p:nvSpPr>
        <p:spPr>
          <a:xfrm>
            <a:off x="-558467" y="-817172"/>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7"/>
          <p:cNvSpPr/>
          <p:nvPr/>
        </p:nvSpPr>
        <p:spPr>
          <a:xfrm>
            <a:off x="1004460" y="291946"/>
            <a:ext cx="38994" cy="64987"/>
          </a:xfrm>
          <a:custGeom>
            <a:avLst/>
            <a:gdLst/>
            <a:ahLst/>
            <a:cxnLst/>
            <a:rect l="l" t="t" r="r" b="b"/>
            <a:pathLst>
              <a:path w="4" h="8" extrusionOk="0">
                <a:moveTo>
                  <a:pt x="2" y="8"/>
                </a:moveTo>
                <a:cubicBezTo>
                  <a:pt x="1" y="8"/>
                  <a:pt x="0" y="7"/>
                  <a:pt x="0" y="6"/>
                </a:cubicBezTo>
                <a:cubicBezTo>
                  <a:pt x="0" y="2"/>
                  <a:pt x="0" y="2"/>
                  <a:pt x="0" y="2"/>
                </a:cubicBezTo>
                <a:cubicBezTo>
                  <a:pt x="0" y="1"/>
                  <a:pt x="1" y="0"/>
                  <a:pt x="2" y="0"/>
                </a:cubicBezTo>
                <a:cubicBezTo>
                  <a:pt x="3" y="0"/>
                  <a:pt x="4" y="1"/>
                  <a:pt x="4" y="2"/>
                </a:cubicBezTo>
                <a:cubicBezTo>
                  <a:pt x="4" y="6"/>
                  <a:pt x="4" y="6"/>
                  <a:pt x="4" y="6"/>
                </a:cubicBezTo>
                <a:cubicBezTo>
                  <a:pt x="4" y="7"/>
                  <a:pt x="3" y="8"/>
                  <a:pt x="2" y="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7"/>
          <p:cNvSpPr/>
          <p:nvPr/>
        </p:nvSpPr>
        <p:spPr>
          <a:xfrm>
            <a:off x="1108432" y="239960"/>
            <a:ext cx="38994" cy="90980"/>
          </a:xfrm>
          <a:custGeom>
            <a:avLst/>
            <a:gdLst/>
            <a:ahLst/>
            <a:cxnLst/>
            <a:rect l="l" t="t" r="r" b="b"/>
            <a:pathLst>
              <a:path w="5" h="11" extrusionOk="0">
                <a:moveTo>
                  <a:pt x="3" y="11"/>
                </a:moveTo>
                <a:cubicBezTo>
                  <a:pt x="1" y="11"/>
                  <a:pt x="0" y="10"/>
                  <a:pt x="0" y="9"/>
                </a:cubicBezTo>
                <a:cubicBezTo>
                  <a:pt x="0" y="3"/>
                  <a:pt x="0" y="3"/>
                  <a:pt x="0" y="3"/>
                </a:cubicBezTo>
                <a:cubicBezTo>
                  <a:pt x="0" y="1"/>
                  <a:pt x="1" y="0"/>
                  <a:pt x="3" y="0"/>
                </a:cubicBezTo>
                <a:cubicBezTo>
                  <a:pt x="4" y="0"/>
                  <a:pt x="5" y="1"/>
                  <a:pt x="5" y="3"/>
                </a:cubicBezTo>
                <a:cubicBezTo>
                  <a:pt x="5" y="9"/>
                  <a:pt x="5" y="9"/>
                  <a:pt x="5" y="9"/>
                </a:cubicBezTo>
                <a:cubicBezTo>
                  <a:pt x="5" y="10"/>
                  <a:pt x="4" y="11"/>
                  <a:pt x="3"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7"/>
          <p:cNvSpPr/>
          <p:nvPr/>
        </p:nvSpPr>
        <p:spPr>
          <a:xfrm>
            <a:off x="1082439" y="408920"/>
            <a:ext cx="38994" cy="90980"/>
          </a:xfrm>
          <a:custGeom>
            <a:avLst/>
            <a:gdLst/>
            <a:ahLst/>
            <a:cxnLst/>
            <a:rect l="l" t="t" r="r" b="b"/>
            <a:pathLst>
              <a:path w="5" h="12" extrusionOk="0">
                <a:moveTo>
                  <a:pt x="3" y="12"/>
                </a:moveTo>
                <a:cubicBezTo>
                  <a:pt x="1" y="12"/>
                  <a:pt x="0" y="11"/>
                  <a:pt x="0" y="9"/>
                </a:cubicBezTo>
                <a:cubicBezTo>
                  <a:pt x="0" y="3"/>
                  <a:pt x="0" y="3"/>
                  <a:pt x="0" y="3"/>
                </a:cubicBezTo>
                <a:cubicBezTo>
                  <a:pt x="0" y="1"/>
                  <a:pt x="1" y="0"/>
                  <a:pt x="3" y="0"/>
                </a:cubicBezTo>
                <a:cubicBezTo>
                  <a:pt x="4" y="0"/>
                  <a:pt x="5" y="1"/>
                  <a:pt x="5" y="3"/>
                </a:cubicBezTo>
                <a:cubicBezTo>
                  <a:pt x="5" y="9"/>
                  <a:pt x="5" y="9"/>
                  <a:pt x="5" y="9"/>
                </a:cubicBezTo>
                <a:cubicBezTo>
                  <a:pt x="5" y="11"/>
                  <a:pt x="4" y="12"/>
                  <a:pt x="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7"/>
          <p:cNvSpPr/>
          <p:nvPr/>
        </p:nvSpPr>
        <p:spPr>
          <a:xfrm>
            <a:off x="965477" y="434913"/>
            <a:ext cx="38994" cy="38994"/>
          </a:xfrm>
          <a:custGeom>
            <a:avLst/>
            <a:gdLst/>
            <a:ahLst/>
            <a:cxnLst/>
            <a:rect l="l" t="t" r="r" b="b"/>
            <a:pathLst>
              <a:path w="5" h="7" extrusionOk="0">
                <a:moveTo>
                  <a:pt x="3" y="7"/>
                </a:moveTo>
                <a:cubicBezTo>
                  <a:pt x="1" y="7"/>
                  <a:pt x="0" y="6"/>
                  <a:pt x="0" y="5"/>
                </a:cubicBezTo>
                <a:cubicBezTo>
                  <a:pt x="0" y="2"/>
                  <a:pt x="0" y="2"/>
                  <a:pt x="0" y="2"/>
                </a:cubicBezTo>
                <a:cubicBezTo>
                  <a:pt x="0" y="1"/>
                  <a:pt x="1" y="0"/>
                  <a:pt x="3" y="0"/>
                </a:cubicBezTo>
                <a:cubicBezTo>
                  <a:pt x="4" y="0"/>
                  <a:pt x="5" y="1"/>
                  <a:pt x="5" y="2"/>
                </a:cubicBezTo>
                <a:cubicBezTo>
                  <a:pt x="5" y="5"/>
                  <a:pt x="5" y="5"/>
                  <a:pt x="5" y="5"/>
                </a:cubicBezTo>
                <a:cubicBezTo>
                  <a:pt x="5" y="6"/>
                  <a:pt x="4" y="7"/>
                  <a:pt x="3" y="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7"/>
          <p:cNvSpPr/>
          <p:nvPr/>
        </p:nvSpPr>
        <p:spPr>
          <a:xfrm>
            <a:off x="1251400" y="421912"/>
            <a:ext cx="38994" cy="90980"/>
          </a:xfrm>
          <a:custGeom>
            <a:avLst/>
            <a:gdLst/>
            <a:ahLst/>
            <a:cxnLst/>
            <a:rect l="l" t="t" r="r" b="b"/>
            <a:pathLst>
              <a:path w="6" h="12" extrusionOk="0">
                <a:moveTo>
                  <a:pt x="3" y="12"/>
                </a:moveTo>
                <a:cubicBezTo>
                  <a:pt x="2" y="12"/>
                  <a:pt x="1" y="11"/>
                  <a:pt x="1" y="10"/>
                </a:cubicBezTo>
                <a:cubicBezTo>
                  <a:pt x="1" y="2"/>
                  <a:pt x="1" y="2"/>
                  <a:pt x="1" y="2"/>
                </a:cubicBezTo>
                <a:cubicBezTo>
                  <a:pt x="0" y="1"/>
                  <a:pt x="1" y="0"/>
                  <a:pt x="3" y="0"/>
                </a:cubicBezTo>
                <a:cubicBezTo>
                  <a:pt x="4" y="0"/>
                  <a:pt x="5" y="1"/>
                  <a:pt x="5" y="2"/>
                </a:cubicBezTo>
                <a:cubicBezTo>
                  <a:pt x="6" y="9"/>
                  <a:pt x="6" y="9"/>
                  <a:pt x="6" y="9"/>
                </a:cubicBezTo>
                <a:cubicBezTo>
                  <a:pt x="6" y="11"/>
                  <a:pt x="5" y="12"/>
                  <a:pt x="4" y="12"/>
                </a:cubicBezTo>
                <a:cubicBezTo>
                  <a:pt x="4" y="12"/>
                  <a:pt x="4" y="12"/>
                  <a:pt x="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7"/>
          <p:cNvSpPr/>
          <p:nvPr/>
        </p:nvSpPr>
        <p:spPr>
          <a:xfrm>
            <a:off x="1212404" y="603864"/>
            <a:ext cx="38994" cy="77979"/>
          </a:xfrm>
          <a:custGeom>
            <a:avLst/>
            <a:gdLst/>
            <a:ahLst/>
            <a:cxnLst/>
            <a:rect l="l" t="t" r="r" b="b"/>
            <a:pathLst>
              <a:path w="5" h="12" extrusionOk="0">
                <a:moveTo>
                  <a:pt x="2" y="12"/>
                </a:moveTo>
                <a:cubicBezTo>
                  <a:pt x="1" y="12"/>
                  <a:pt x="0" y="11"/>
                  <a:pt x="0" y="10"/>
                </a:cubicBezTo>
                <a:cubicBezTo>
                  <a:pt x="0" y="2"/>
                  <a:pt x="0" y="2"/>
                  <a:pt x="0" y="2"/>
                </a:cubicBezTo>
                <a:cubicBezTo>
                  <a:pt x="0" y="1"/>
                  <a:pt x="1" y="0"/>
                  <a:pt x="2" y="0"/>
                </a:cubicBezTo>
                <a:cubicBezTo>
                  <a:pt x="4" y="0"/>
                  <a:pt x="5" y="1"/>
                  <a:pt x="5" y="2"/>
                </a:cubicBezTo>
                <a:cubicBezTo>
                  <a:pt x="5" y="10"/>
                  <a:pt x="5" y="10"/>
                  <a:pt x="5" y="10"/>
                </a:cubicBezTo>
                <a:cubicBezTo>
                  <a:pt x="5" y="11"/>
                  <a:pt x="4" y="12"/>
                  <a:pt x="2"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7"/>
          <p:cNvSpPr/>
          <p:nvPr/>
        </p:nvSpPr>
        <p:spPr>
          <a:xfrm>
            <a:off x="1082439" y="590872"/>
            <a:ext cx="51986" cy="77980"/>
          </a:xfrm>
          <a:custGeom>
            <a:avLst/>
            <a:gdLst/>
            <a:ahLst/>
            <a:cxnLst/>
            <a:rect l="l" t="t" r="r" b="b"/>
            <a:pathLst>
              <a:path w="6" h="11" extrusionOk="0">
                <a:moveTo>
                  <a:pt x="3" y="11"/>
                </a:moveTo>
                <a:cubicBezTo>
                  <a:pt x="2" y="11"/>
                  <a:pt x="2" y="11"/>
                  <a:pt x="2" y="11"/>
                </a:cubicBezTo>
                <a:cubicBezTo>
                  <a:pt x="1" y="11"/>
                  <a:pt x="0" y="10"/>
                  <a:pt x="0" y="9"/>
                </a:cubicBezTo>
                <a:cubicBezTo>
                  <a:pt x="1" y="2"/>
                  <a:pt x="1" y="2"/>
                  <a:pt x="1" y="2"/>
                </a:cubicBezTo>
                <a:cubicBezTo>
                  <a:pt x="1" y="1"/>
                  <a:pt x="2" y="0"/>
                  <a:pt x="4" y="0"/>
                </a:cubicBezTo>
                <a:cubicBezTo>
                  <a:pt x="5" y="0"/>
                  <a:pt x="6" y="1"/>
                  <a:pt x="5" y="2"/>
                </a:cubicBezTo>
                <a:cubicBezTo>
                  <a:pt x="5" y="9"/>
                  <a:pt x="5" y="9"/>
                  <a:pt x="5" y="9"/>
                </a:cubicBezTo>
                <a:cubicBezTo>
                  <a:pt x="5" y="10"/>
                  <a:pt x="4" y="11"/>
                  <a:pt x="3"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7"/>
          <p:cNvSpPr/>
          <p:nvPr/>
        </p:nvSpPr>
        <p:spPr>
          <a:xfrm>
            <a:off x="1238397" y="226968"/>
            <a:ext cx="25993" cy="90980"/>
          </a:xfrm>
          <a:custGeom>
            <a:avLst/>
            <a:gdLst/>
            <a:ahLst/>
            <a:cxnLst/>
            <a:rect l="l" t="t" r="r" b="b"/>
            <a:pathLst>
              <a:path w="4" h="13" extrusionOk="0">
                <a:moveTo>
                  <a:pt x="2" y="13"/>
                </a:moveTo>
                <a:cubicBezTo>
                  <a:pt x="1" y="13"/>
                  <a:pt x="0" y="12"/>
                  <a:pt x="0" y="10"/>
                </a:cubicBezTo>
                <a:cubicBezTo>
                  <a:pt x="0" y="2"/>
                  <a:pt x="0" y="2"/>
                  <a:pt x="0" y="2"/>
                </a:cubicBezTo>
                <a:cubicBezTo>
                  <a:pt x="0" y="1"/>
                  <a:pt x="1" y="0"/>
                  <a:pt x="2" y="0"/>
                </a:cubicBezTo>
                <a:cubicBezTo>
                  <a:pt x="3" y="0"/>
                  <a:pt x="4" y="1"/>
                  <a:pt x="4" y="2"/>
                </a:cubicBezTo>
                <a:cubicBezTo>
                  <a:pt x="4" y="10"/>
                  <a:pt x="4" y="10"/>
                  <a:pt x="4" y="10"/>
                </a:cubicBezTo>
                <a:cubicBezTo>
                  <a:pt x="4" y="12"/>
                  <a:pt x="3" y="13"/>
                  <a:pt x="2"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7"/>
          <p:cNvSpPr/>
          <p:nvPr/>
        </p:nvSpPr>
        <p:spPr>
          <a:xfrm>
            <a:off x="952474" y="564879"/>
            <a:ext cx="38994" cy="77980"/>
          </a:xfrm>
          <a:custGeom>
            <a:avLst/>
            <a:gdLst/>
            <a:ahLst/>
            <a:cxnLst/>
            <a:rect l="l" t="t" r="r" b="b"/>
            <a:pathLst>
              <a:path w="5" h="11" extrusionOk="0">
                <a:moveTo>
                  <a:pt x="3" y="11"/>
                </a:moveTo>
                <a:cubicBezTo>
                  <a:pt x="2" y="11"/>
                  <a:pt x="1" y="10"/>
                  <a:pt x="1" y="9"/>
                </a:cubicBezTo>
                <a:cubicBezTo>
                  <a:pt x="0" y="3"/>
                  <a:pt x="0" y="3"/>
                  <a:pt x="0" y="3"/>
                </a:cubicBezTo>
                <a:cubicBezTo>
                  <a:pt x="0" y="1"/>
                  <a:pt x="1" y="0"/>
                  <a:pt x="2" y="0"/>
                </a:cubicBezTo>
                <a:cubicBezTo>
                  <a:pt x="3" y="0"/>
                  <a:pt x="4" y="1"/>
                  <a:pt x="5" y="2"/>
                </a:cubicBezTo>
                <a:cubicBezTo>
                  <a:pt x="5" y="8"/>
                  <a:pt x="5" y="8"/>
                  <a:pt x="5" y="8"/>
                </a:cubicBezTo>
                <a:cubicBezTo>
                  <a:pt x="5" y="9"/>
                  <a:pt x="5" y="10"/>
                  <a:pt x="3" y="11"/>
                </a:cubicBezTo>
                <a:cubicBezTo>
                  <a:pt x="3" y="11"/>
                  <a:pt x="3" y="11"/>
                  <a:pt x="3"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7"/>
          <p:cNvSpPr/>
          <p:nvPr/>
        </p:nvSpPr>
        <p:spPr>
          <a:xfrm>
            <a:off x="835512" y="473898"/>
            <a:ext cx="25993" cy="90980"/>
          </a:xfrm>
          <a:custGeom>
            <a:avLst/>
            <a:gdLst/>
            <a:ahLst/>
            <a:cxnLst/>
            <a:rect l="l" t="t" r="r" b="b"/>
            <a:pathLst>
              <a:path w="4" h="11" extrusionOk="0">
                <a:moveTo>
                  <a:pt x="2" y="11"/>
                </a:moveTo>
                <a:cubicBezTo>
                  <a:pt x="1" y="11"/>
                  <a:pt x="0" y="10"/>
                  <a:pt x="0" y="9"/>
                </a:cubicBezTo>
                <a:cubicBezTo>
                  <a:pt x="0" y="3"/>
                  <a:pt x="0" y="3"/>
                  <a:pt x="0" y="3"/>
                </a:cubicBezTo>
                <a:cubicBezTo>
                  <a:pt x="0" y="1"/>
                  <a:pt x="1" y="0"/>
                  <a:pt x="2" y="0"/>
                </a:cubicBezTo>
                <a:cubicBezTo>
                  <a:pt x="3" y="0"/>
                  <a:pt x="4" y="1"/>
                  <a:pt x="4" y="3"/>
                </a:cubicBezTo>
                <a:cubicBezTo>
                  <a:pt x="4" y="9"/>
                  <a:pt x="4" y="9"/>
                  <a:pt x="4" y="9"/>
                </a:cubicBezTo>
                <a:cubicBezTo>
                  <a:pt x="4" y="10"/>
                  <a:pt x="3" y="11"/>
                  <a:pt x="2"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7"/>
          <p:cNvSpPr/>
          <p:nvPr/>
        </p:nvSpPr>
        <p:spPr>
          <a:xfrm>
            <a:off x="1082439" y="746831"/>
            <a:ext cx="38994" cy="90980"/>
          </a:xfrm>
          <a:custGeom>
            <a:avLst/>
            <a:gdLst/>
            <a:ahLst/>
            <a:cxnLst/>
            <a:rect l="l" t="t" r="r" b="b"/>
            <a:pathLst>
              <a:path w="5" h="12" extrusionOk="0">
                <a:moveTo>
                  <a:pt x="3" y="12"/>
                </a:moveTo>
                <a:cubicBezTo>
                  <a:pt x="2" y="12"/>
                  <a:pt x="1" y="11"/>
                  <a:pt x="1" y="10"/>
                </a:cubicBezTo>
                <a:cubicBezTo>
                  <a:pt x="0" y="2"/>
                  <a:pt x="0" y="2"/>
                  <a:pt x="0" y="2"/>
                </a:cubicBezTo>
                <a:cubicBezTo>
                  <a:pt x="0" y="1"/>
                  <a:pt x="1" y="0"/>
                  <a:pt x="2" y="0"/>
                </a:cubicBezTo>
                <a:cubicBezTo>
                  <a:pt x="3" y="0"/>
                  <a:pt x="4" y="1"/>
                  <a:pt x="5" y="2"/>
                </a:cubicBezTo>
                <a:cubicBezTo>
                  <a:pt x="5" y="9"/>
                  <a:pt x="5" y="9"/>
                  <a:pt x="5" y="9"/>
                </a:cubicBezTo>
                <a:cubicBezTo>
                  <a:pt x="5" y="11"/>
                  <a:pt x="5" y="12"/>
                  <a:pt x="3" y="12"/>
                </a:cubicBezTo>
                <a:cubicBezTo>
                  <a:pt x="3" y="12"/>
                  <a:pt x="3" y="12"/>
                  <a:pt x="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7"/>
          <p:cNvSpPr/>
          <p:nvPr/>
        </p:nvSpPr>
        <p:spPr>
          <a:xfrm>
            <a:off x="1316377" y="499891"/>
            <a:ext cx="25993" cy="77979"/>
          </a:xfrm>
          <a:custGeom>
            <a:avLst/>
            <a:gdLst/>
            <a:ahLst/>
            <a:cxnLst/>
            <a:rect l="l" t="t" r="r" b="b"/>
            <a:pathLst>
              <a:path w="4" h="12" extrusionOk="0">
                <a:moveTo>
                  <a:pt x="2" y="12"/>
                </a:moveTo>
                <a:cubicBezTo>
                  <a:pt x="1" y="12"/>
                  <a:pt x="0" y="11"/>
                  <a:pt x="0" y="10"/>
                </a:cubicBezTo>
                <a:cubicBezTo>
                  <a:pt x="0" y="3"/>
                  <a:pt x="0" y="3"/>
                  <a:pt x="0" y="3"/>
                </a:cubicBezTo>
                <a:cubicBezTo>
                  <a:pt x="0" y="1"/>
                  <a:pt x="1" y="0"/>
                  <a:pt x="2" y="0"/>
                </a:cubicBezTo>
                <a:cubicBezTo>
                  <a:pt x="3" y="0"/>
                  <a:pt x="4" y="1"/>
                  <a:pt x="4" y="2"/>
                </a:cubicBezTo>
                <a:cubicBezTo>
                  <a:pt x="4" y="10"/>
                  <a:pt x="4" y="10"/>
                  <a:pt x="4" y="10"/>
                </a:cubicBezTo>
                <a:cubicBezTo>
                  <a:pt x="4" y="11"/>
                  <a:pt x="3" y="12"/>
                  <a:pt x="2" y="12"/>
                </a:cubicBezTo>
                <a:cubicBezTo>
                  <a:pt x="2" y="12"/>
                  <a:pt x="2" y="12"/>
                  <a:pt x="2"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7"/>
          <p:cNvSpPr/>
          <p:nvPr/>
        </p:nvSpPr>
        <p:spPr>
          <a:xfrm>
            <a:off x="1251400" y="707836"/>
            <a:ext cx="25993" cy="64987"/>
          </a:xfrm>
          <a:custGeom>
            <a:avLst/>
            <a:gdLst/>
            <a:ahLst/>
            <a:cxnLst/>
            <a:rect l="l" t="t" r="r" b="b"/>
            <a:pathLst>
              <a:path w="5" h="9" extrusionOk="0">
                <a:moveTo>
                  <a:pt x="2" y="9"/>
                </a:moveTo>
                <a:cubicBezTo>
                  <a:pt x="1" y="9"/>
                  <a:pt x="0" y="8"/>
                  <a:pt x="0" y="7"/>
                </a:cubicBezTo>
                <a:cubicBezTo>
                  <a:pt x="0" y="3"/>
                  <a:pt x="0" y="3"/>
                  <a:pt x="0" y="3"/>
                </a:cubicBezTo>
                <a:cubicBezTo>
                  <a:pt x="0" y="1"/>
                  <a:pt x="1" y="0"/>
                  <a:pt x="2" y="0"/>
                </a:cubicBezTo>
                <a:cubicBezTo>
                  <a:pt x="4" y="0"/>
                  <a:pt x="5" y="1"/>
                  <a:pt x="5" y="3"/>
                </a:cubicBezTo>
                <a:cubicBezTo>
                  <a:pt x="5" y="7"/>
                  <a:pt x="5" y="7"/>
                  <a:pt x="5" y="7"/>
                </a:cubicBezTo>
                <a:cubicBezTo>
                  <a:pt x="5" y="8"/>
                  <a:pt x="4" y="9"/>
                  <a:pt x="2" y="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7"/>
          <p:cNvSpPr/>
          <p:nvPr/>
        </p:nvSpPr>
        <p:spPr>
          <a:xfrm>
            <a:off x="1160418" y="837802"/>
            <a:ext cx="38994" cy="77979"/>
          </a:xfrm>
          <a:custGeom>
            <a:avLst/>
            <a:gdLst/>
            <a:ahLst/>
            <a:cxnLst/>
            <a:rect l="l" t="t" r="r" b="b"/>
            <a:pathLst>
              <a:path w="6" h="10" extrusionOk="0">
                <a:moveTo>
                  <a:pt x="4" y="10"/>
                </a:moveTo>
                <a:cubicBezTo>
                  <a:pt x="3" y="10"/>
                  <a:pt x="2" y="9"/>
                  <a:pt x="2" y="8"/>
                </a:cubicBezTo>
                <a:cubicBezTo>
                  <a:pt x="1" y="3"/>
                  <a:pt x="1" y="3"/>
                  <a:pt x="1" y="3"/>
                </a:cubicBezTo>
                <a:cubicBezTo>
                  <a:pt x="0" y="2"/>
                  <a:pt x="1" y="1"/>
                  <a:pt x="2" y="1"/>
                </a:cubicBezTo>
                <a:cubicBezTo>
                  <a:pt x="3" y="0"/>
                  <a:pt x="4" y="1"/>
                  <a:pt x="5" y="2"/>
                </a:cubicBezTo>
                <a:cubicBezTo>
                  <a:pt x="6" y="7"/>
                  <a:pt x="6" y="7"/>
                  <a:pt x="6" y="7"/>
                </a:cubicBezTo>
                <a:cubicBezTo>
                  <a:pt x="6" y="8"/>
                  <a:pt x="5" y="9"/>
                  <a:pt x="4" y="10"/>
                </a:cubicBezTo>
                <a:cubicBezTo>
                  <a:pt x="4" y="10"/>
                  <a:pt x="4" y="10"/>
                  <a:pt x="4" y="1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7"/>
          <p:cNvSpPr/>
          <p:nvPr/>
        </p:nvSpPr>
        <p:spPr>
          <a:xfrm>
            <a:off x="926481" y="720838"/>
            <a:ext cx="38994" cy="90980"/>
          </a:xfrm>
          <a:custGeom>
            <a:avLst/>
            <a:gdLst/>
            <a:ahLst/>
            <a:cxnLst/>
            <a:rect l="l" t="t" r="r" b="b"/>
            <a:pathLst>
              <a:path w="5" h="13" extrusionOk="0">
                <a:moveTo>
                  <a:pt x="3" y="13"/>
                </a:moveTo>
                <a:cubicBezTo>
                  <a:pt x="1" y="13"/>
                  <a:pt x="0" y="12"/>
                  <a:pt x="0" y="11"/>
                </a:cubicBezTo>
                <a:cubicBezTo>
                  <a:pt x="0" y="2"/>
                  <a:pt x="0" y="2"/>
                  <a:pt x="0" y="2"/>
                </a:cubicBezTo>
                <a:cubicBezTo>
                  <a:pt x="0" y="1"/>
                  <a:pt x="1" y="0"/>
                  <a:pt x="3" y="0"/>
                </a:cubicBezTo>
                <a:cubicBezTo>
                  <a:pt x="4" y="0"/>
                  <a:pt x="5" y="1"/>
                  <a:pt x="5" y="2"/>
                </a:cubicBezTo>
                <a:cubicBezTo>
                  <a:pt x="5" y="11"/>
                  <a:pt x="5" y="11"/>
                  <a:pt x="5" y="11"/>
                </a:cubicBezTo>
                <a:cubicBezTo>
                  <a:pt x="5" y="12"/>
                  <a:pt x="4" y="13"/>
                  <a:pt x="3"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7"/>
          <p:cNvSpPr/>
          <p:nvPr/>
        </p:nvSpPr>
        <p:spPr>
          <a:xfrm>
            <a:off x="1329380" y="330940"/>
            <a:ext cx="38994" cy="77979"/>
          </a:xfrm>
          <a:custGeom>
            <a:avLst/>
            <a:gdLst/>
            <a:ahLst/>
            <a:cxnLst/>
            <a:rect l="l" t="t" r="r" b="b"/>
            <a:pathLst>
              <a:path w="4" h="12" extrusionOk="0">
                <a:moveTo>
                  <a:pt x="2" y="12"/>
                </a:moveTo>
                <a:cubicBezTo>
                  <a:pt x="1" y="12"/>
                  <a:pt x="0" y="11"/>
                  <a:pt x="0" y="10"/>
                </a:cubicBezTo>
                <a:cubicBezTo>
                  <a:pt x="0" y="3"/>
                  <a:pt x="0" y="3"/>
                  <a:pt x="0" y="3"/>
                </a:cubicBezTo>
                <a:cubicBezTo>
                  <a:pt x="0" y="1"/>
                  <a:pt x="1" y="0"/>
                  <a:pt x="2" y="0"/>
                </a:cubicBezTo>
                <a:cubicBezTo>
                  <a:pt x="3" y="0"/>
                  <a:pt x="4" y="1"/>
                  <a:pt x="4" y="3"/>
                </a:cubicBezTo>
                <a:cubicBezTo>
                  <a:pt x="4" y="10"/>
                  <a:pt x="4" y="10"/>
                  <a:pt x="4" y="10"/>
                </a:cubicBezTo>
                <a:cubicBezTo>
                  <a:pt x="4" y="11"/>
                  <a:pt x="4" y="12"/>
                  <a:pt x="2" y="12"/>
                </a:cubicBezTo>
                <a:cubicBezTo>
                  <a:pt x="2" y="12"/>
                  <a:pt x="2" y="12"/>
                  <a:pt x="2"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7"/>
          <p:cNvSpPr/>
          <p:nvPr/>
        </p:nvSpPr>
        <p:spPr>
          <a:xfrm>
            <a:off x="-1039345" y="-1467001"/>
            <a:ext cx="3470074" cy="3418105"/>
          </a:xfrm>
          <a:custGeom>
            <a:avLst/>
            <a:gdLst/>
            <a:ahLst/>
            <a:cxnLst/>
            <a:rect l="l" t="t" r="r" b="b"/>
            <a:pathLst>
              <a:path w="472" h="465" extrusionOk="0">
                <a:moveTo>
                  <a:pt x="471" y="9"/>
                </a:moveTo>
                <a:cubicBezTo>
                  <a:pt x="445" y="1"/>
                  <a:pt x="417" y="18"/>
                  <a:pt x="402" y="39"/>
                </a:cubicBezTo>
                <a:cubicBezTo>
                  <a:pt x="389" y="55"/>
                  <a:pt x="382" y="74"/>
                  <a:pt x="374" y="93"/>
                </a:cubicBezTo>
                <a:cubicBezTo>
                  <a:pt x="372" y="99"/>
                  <a:pt x="369" y="105"/>
                  <a:pt x="366" y="111"/>
                </a:cubicBezTo>
                <a:cubicBezTo>
                  <a:pt x="352" y="144"/>
                  <a:pt x="336" y="163"/>
                  <a:pt x="316" y="173"/>
                </a:cubicBezTo>
                <a:cubicBezTo>
                  <a:pt x="305" y="178"/>
                  <a:pt x="293" y="181"/>
                  <a:pt x="282" y="183"/>
                </a:cubicBezTo>
                <a:cubicBezTo>
                  <a:pt x="267" y="186"/>
                  <a:pt x="252" y="189"/>
                  <a:pt x="239" y="198"/>
                </a:cubicBezTo>
                <a:cubicBezTo>
                  <a:pt x="216" y="216"/>
                  <a:pt x="212" y="249"/>
                  <a:pt x="208" y="276"/>
                </a:cubicBezTo>
                <a:cubicBezTo>
                  <a:pt x="204" y="306"/>
                  <a:pt x="197" y="338"/>
                  <a:pt x="171" y="352"/>
                </a:cubicBezTo>
                <a:cubicBezTo>
                  <a:pt x="158" y="359"/>
                  <a:pt x="144" y="360"/>
                  <a:pt x="130" y="360"/>
                </a:cubicBezTo>
                <a:cubicBezTo>
                  <a:pt x="124" y="361"/>
                  <a:pt x="119" y="361"/>
                  <a:pt x="114" y="362"/>
                </a:cubicBezTo>
                <a:cubicBezTo>
                  <a:pt x="60" y="368"/>
                  <a:pt x="12" y="411"/>
                  <a:pt x="1" y="465"/>
                </a:cubicBezTo>
                <a:cubicBezTo>
                  <a:pt x="0" y="464"/>
                  <a:pt x="0" y="464"/>
                  <a:pt x="0" y="464"/>
                </a:cubicBezTo>
                <a:cubicBezTo>
                  <a:pt x="11" y="410"/>
                  <a:pt x="59" y="366"/>
                  <a:pt x="114" y="360"/>
                </a:cubicBezTo>
                <a:cubicBezTo>
                  <a:pt x="119" y="359"/>
                  <a:pt x="124" y="359"/>
                  <a:pt x="129" y="359"/>
                </a:cubicBezTo>
                <a:cubicBezTo>
                  <a:pt x="143" y="358"/>
                  <a:pt x="158" y="357"/>
                  <a:pt x="170" y="350"/>
                </a:cubicBezTo>
                <a:cubicBezTo>
                  <a:pt x="195" y="337"/>
                  <a:pt x="203" y="305"/>
                  <a:pt x="206" y="276"/>
                </a:cubicBezTo>
                <a:cubicBezTo>
                  <a:pt x="210" y="249"/>
                  <a:pt x="214" y="215"/>
                  <a:pt x="238" y="197"/>
                </a:cubicBezTo>
                <a:cubicBezTo>
                  <a:pt x="251" y="188"/>
                  <a:pt x="266" y="184"/>
                  <a:pt x="281" y="181"/>
                </a:cubicBezTo>
                <a:cubicBezTo>
                  <a:pt x="293" y="179"/>
                  <a:pt x="305" y="177"/>
                  <a:pt x="315" y="172"/>
                </a:cubicBezTo>
                <a:cubicBezTo>
                  <a:pt x="335" y="162"/>
                  <a:pt x="351" y="143"/>
                  <a:pt x="365" y="111"/>
                </a:cubicBezTo>
                <a:cubicBezTo>
                  <a:pt x="368" y="105"/>
                  <a:pt x="370" y="98"/>
                  <a:pt x="372" y="92"/>
                </a:cubicBezTo>
                <a:cubicBezTo>
                  <a:pt x="380" y="73"/>
                  <a:pt x="388" y="54"/>
                  <a:pt x="400" y="38"/>
                </a:cubicBezTo>
                <a:cubicBezTo>
                  <a:pt x="416" y="17"/>
                  <a:pt x="444" y="0"/>
                  <a:pt x="472" y="7"/>
                </a:cubicBezTo>
                <a:lnTo>
                  <a:pt x="471" y="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7"/>
          <p:cNvSpPr/>
          <p:nvPr/>
        </p:nvSpPr>
        <p:spPr>
          <a:xfrm>
            <a:off x="-883387" y="-1246064"/>
            <a:ext cx="2885224" cy="3171161"/>
          </a:xfrm>
          <a:custGeom>
            <a:avLst/>
            <a:gdLst/>
            <a:ahLst/>
            <a:cxnLst/>
            <a:rect l="l" t="t" r="r" b="b"/>
            <a:pathLst>
              <a:path w="392" h="432" extrusionOk="0">
                <a:moveTo>
                  <a:pt x="381" y="60"/>
                </a:moveTo>
                <a:cubicBezTo>
                  <a:pt x="363" y="106"/>
                  <a:pt x="325" y="146"/>
                  <a:pt x="277" y="161"/>
                </a:cubicBezTo>
                <a:cubicBezTo>
                  <a:pt x="273" y="162"/>
                  <a:pt x="270" y="163"/>
                  <a:pt x="266" y="164"/>
                </a:cubicBezTo>
                <a:cubicBezTo>
                  <a:pt x="254" y="167"/>
                  <a:pt x="242" y="171"/>
                  <a:pt x="232" y="178"/>
                </a:cubicBezTo>
                <a:cubicBezTo>
                  <a:pt x="210" y="193"/>
                  <a:pt x="204" y="222"/>
                  <a:pt x="201" y="248"/>
                </a:cubicBezTo>
                <a:cubicBezTo>
                  <a:pt x="201" y="253"/>
                  <a:pt x="201" y="253"/>
                  <a:pt x="201" y="253"/>
                </a:cubicBezTo>
                <a:cubicBezTo>
                  <a:pt x="198" y="279"/>
                  <a:pt x="195" y="305"/>
                  <a:pt x="178" y="324"/>
                </a:cubicBezTo>
                <a:cubicBezTo>
                  <a:pt x="161" y="344"/>
                  <a:pt x="134" y="351"/>
                  <a:pt x="112" y="355"/>
                </a:cubicBezTo>
                <a:cubicBezTo>
                  <a:pt x="107" y="356"/>
                  <a:pt x="103" y="356"/>
                  <a:pt x="98" y="357"/>
                </a:cubicBezTo>
                <a:cubicBezTo>
                  <a:pt x="78" y="360"/>
                  <a:pt x="58" y="363"/>
                  <a:pt x="40" y="373"/>
                </a:cubicBezTo>
                <a:cubicBezTo>
                  <a:pt x="19" y="384"/>
                  <a:pt x="1" y="408"/>
                  <a:pt x="7" y="432"/>
                </a:cubicBezTo>
                <a:cubicBezTo>
                  <a:pt x="6" y="432"/>
                  <a:pt x="6" y="432"/>
                  <a:pt x="6" y="432"/>
                </a:cubicBezTo>
                <a:cubicBezTo>
                  <a:pt x="0" y="407"/>
                  <a:pt x="18" y="383"/>
                  <a:pt x="40" y="371"/>
                </a:cubicBezTo>
                <a:cubicBezTo>
                  <a:pt x="58" y="362"/>
                  <a:pt x="78" y="359"/>
                  <a:pt x="98" y="355"/>
                </a:cubicBezTo>
                <a:cubicBezTo>
                  <a:pt x="102" y="355"/>
                  <a:pt x="107" y="354"/>
                  <a:pt x="112" y="353"/>
                </a:cubicBezTo>
                <a:cubicBezTo>
                  <a:pt x="133" y="349"/>
                  <a:pt x="160" y="343"/>
                  <a:pt x="177" y="323"/>
                </a:cubicBezTo>
                <a:cubicBezTo>
                  <a:pt x="193" y="304"/>
                  <a:pt x="196" y="278"/>
                  <a:pt x="199" y="253"/>
                </a:cubicBezTo>
                <a:cubicBezTo>
                  <a:pt x="200" y="248"/>
                  <a:pt x="200" y="248"/>
                  <a:pt x="200" y="248"/>
                </a:cubicBezTo>
                <a:cubicBezTo>
                  <a:pt x="203" y="222"/>
                  <a:pt x="209" y="192"/>
                  <a:pt x="231" y="176"/>
                </a:cubicBezTo>
                <a:cubicBezTo>
                  <a:pt x="241" y="169"/>
                  <a:pt x="254" y="166"/>
                  <a:pt x="265" y="162"/>
                </a:cubicBezTo>
                <a:cubicBezTo>
                  <a:pt x="269" y="161"/>
                  <a:pt x="273" y="160"/>
                  <a:pt x="277" y="159"/>
                </a:cubicBezTo>
                <a:cubicBezTo>
                  <a:pt x="343" y="138"/>
                  <a:pt x="392" y="70"/>
                  <a:pt x="390" y="0"/>
                </a:cubicBezTo>
                <a:cubicBezTo>
                  <a:pt x="392" y="0"/>
                  <a:pt x="392" y="0"/>
                  <a:pt x="392" y="0"/>
                </a:cubicBezTo>
                <a:cubicBezTo>
                  <a:pt x="392" y="21"/>
                  <a:pt x="388" y="41"/>
                  <a:pt x="381" y="6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43"/>
        <p:cNvGrpSpPr/>
        <p:nvPr/>
      </p:nvGrpSpPr>
      <p:grpSpPr>
        <a:xfrm>
          <a:off x="0" y="0"/>
          <a:ext cx="0" cy="0"/>
          <a:chOff x="0" y="0"/>
          <a:chExt cx="0" cy="0"/>
        </a:xfrm>
      </p:grpSpPr>
      <p:sp>
        <p:nvSpPr>
          <p:cNvPr id="344" name="Google Shape;344;p11"/>
          <p:cNvSpPr txBox="1">
            <a:spLocks noGrp="1"/>
          </p:cNvSpPr>
          <p:nvPr>
            <p:ph type="title" hasCustomPrompt="1"/>
          </p:nvPr>
        </p:nvSpPr>
        <p:spPr>
          <a:xfrm>
            <a:off x="1432050" y="1557950"/>
            <a:ext cx="6279900" cy="13593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345" name="Google Shape;345;p11"/>
          <p:cNvSpPr txBox="1">
            <a:spLocks noGrp="1"/>
          </p:cNvSpPr>
          <p:nvPr>
            <p:ph type="body" idx="1"/>
          </p:nvPr>
        </p:nvSpPr>
        <p:spPr>
          <a:xfrm>
            <a:off x="2429100" y="2771225"/>
            <a:ext cx="4285800" cy="7953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346" name="Google Shape;346;p11"/>
          <p:cNvSpPr/>
          <p:nvPr/>
        </p:nvSpPr>
        <p:spPr>
          <a:xfrm>
            <a:off x="7648376" y="-914606"/>
            <a:ext cx="2350708" cy="2753084"/>
          </a:xfrm>
          <a:custGeom>
            <a:avLst/>
            <a:gdLst/>
            <a:ahLst/>
            <a:cxnLst/>
            <a:rect l="l" t="t" r="r" b="b"/>
            <a:pathLst>
              <a:path w="393" h="459" extrusionOk="0">
                <a:moveTo>
                  <a:pt x="234" y="416"/>
                </a:moveTo>
                <a:cubicBezTo>
                  <a:pt x="228" y="397"/>
                  <a:pt x="226" y="376"/>
                  <a:pt x="217" y="358"/>
                </a:cubicBezTo>
                <a:cubicBezTo>
                  <a:pt x="201" y="329"/>
                  <a:pt x="168" y="313"/>
                  <a:pt x="137" y="302"/>
                </a:cubicBezTo>
                <a:cubicBezTo>
                  <a:pt x="105" y="291"/>
                  <a:pt x="72" y="283"/>
                  <a:pt x="47" y="261"/>
                </a:cubicBezTo>
                <a:cubicBezTo>
                  <a:pt x="25" y="241"/>
                  <a:pt x="12" y="213"/>
                  <a:pt x="6" y="184"/>
                </a:cubicBezTo>
                <a:cubicBezTo>
                  <a:pt x="0" y="156"/>
                  <a:pt x="24" y="90"/>
                  <a:pt x="47" y="73"/>
                </a:cubicBezTo>
                <a:cubicBezTo>
                  <a:pt x="142" y="0"/>
                  <a:pt x="228" y="93"/>
                  <a:pt x="319" y="171"/>
                </a:cubicBezTo>
                <a:cubicBezTo>
                  <a:pt x="393" y="233"/>
                  <a:pt x="364" y="296"/>
                  <a:pt x="346" y="328"/>
                </a:cubicBezTo>
                <a:cubicBezTo>
                  <a:pt x="327" y="363"/>
                  <a:pt x="307" y="397"/>
                  <a:pt x="287" y="431"/>
                </a:cubicBezTo>
                <a:cubicBezTo>
                  <a:pt x="281" y="442"/>
                  <a:pt x="274" y="459"/>
                  <a:pt x="259" y="453"/>
                </a:cubicBezTo>
                <a:cubicBezTo>
                  <a:pt x="246" y="448"/>
                  <a:pt x="237" y="428"/>
                  <a:pt x="234" y="416"/>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47" name="Google Shape;347;p11"/>
          <p:cNvGrpSpPr/>
          <p:nvPr/>
        </p:nvGrpSpPr>
        <p:grpSpPr>
          <a:xfrm>
            <a:off x="119747" y="3892702"/>
            <a:ext cx="963583" cy="942404"/>
            <a:chOff x="119747" y="3892702"/>
            <a:chExt cx="963583" cy="942404"/>
          </a:xfrm>
        </p:grpSpPr>
        <p:sp>
          <p:nvSpPr>
            <p:cNvPr id="348" name="Google Shape;348;p11"/>
            <p:cNvSpPr/>
            <p:nvPr/>
          </p:nvSpPr>
          <p:spPr>
            <a:xfrm>
              <a:off x="119747" y="3892702"/>
              <a:ext cx="963583" cy="942404"/>
            </a:xfrm>
            <a:custGeom>
              <a:avLst/>
              <a:gdLst/>
              <a:ahLst/>
              <a:cxnLst/>
              <a:rect l="l" t="t" r="r" b="b"/>
              <a:pathLst>
                <a:path w="162" h="157" extrusionOk="0">
                  <a:moveTo>
                    <a:pt x="71" y="1"/>
                  </a:moveTo>
                  <a:cubicBezTo>
                    <a:pt x="78" y="2"/>
                    <a:pt x="85" y="4"/>
                    <a:pt x="93" y="7"/>
                  </a:cubicBezTo>
                  <a:cubicBezTo>
                    <a:pt x="115" y="14"/>
                    <a:pt x="139" y="23"/>
                    <a:pt x="151" y="44"/>
                  </a:cubicBezTo>
                  <a:cubicBezTo>
                    <a:pt x="162" y="62"/>
                    <a:pt x="160" y="88"/>
                    <a:pt x="147" y="108"/>
                  </a:cubicBezTo>
                  <a:cubicBezTo>
                    <a:pt x="147" y="108"/>
                    <a:pt x="147" y="108"/>
                    <a:pt x="147" y="108"/>
                  </a:cubicBezTo>
                  <a:cubicBezTo>
                    <a:pt x="135" y="127"/>
                    <a:pt x="111" y="145"/>
                    <a:pt x="91" y="151"/>
                  </a:cubicBezTo>
                  <a:cubicBezTo>
                    <a:pt x="69" y="157"/>
                    <a:pt x="38" y="138"/>
                    <a:pt x="22" y="123"/>
                  </a:cubicBezTo>
                  <a:cubicBezTo>
                    <a:pt x="8" y="109"/>
                    <a:pt x="0" y="92"/>
                    <a:pt x="1" y="76"/>
                  </a:cubicBezTo>
                  <a:cubicBezTo>
                    <a:pt x="2" y="61"/>
                    <a:pt x="10" y="48"/>
                    <a:pt x="18" y="36"/>
                  </a:cubicBezTo>
                  <a:cubicBezTo>
                    <a:pt x="26" y="22"/>
                    <a:pt x="35" y="9"/>
                    <a:pt x="49" y="3"/>
                  </a:cubicBezTo>
                  <a:cubicBezTo>
                    <a:pt x="56" y="1"/>
                    <a:pt x="63" y="0"/>
                    <a:pt x="71" y="1"/>
                  </a:cubicBezTo>
                  <a:close/>
                  <a:moveTo>
                    <a:pt x="145" y="107"/>
                  </a:moveTo>
                  <a:cubicBezTo>
                    <a:pt x="158" y="87"/>
                    <a:pt x="160" y="62"/>
                    <a:pt x="149" y="45"/>
                  </a:cubicBezTo>
                  <a:cubicBezTo>
                    <a:pt x="138" y="24"/>
                    <a:pt x="114" y="15"/>
                    <a:pt x="92" y="9"/>
                  </a:cubicBezTo>
                  <a:cubicBezTo>
                    <a:pt x="78" y="4"/>
                    <a:pt x="63" y="0"/>
                    <a:pt x="50" y="5"/>
                  </a:cubicBezTo>
                  <a:cubicBezTo>
                    <a:pt x="36" y="10"/>
                    <a:pt x="28" y="23"/>
                    <a:pt x="19" y="37"/>
                  </a:cubicBezTo>
                  <a:cubicBezTo>
                    <a:pt x="12" y="48"/>
                    <a:pt x="4" y="62"/>
                    <a:pt x="3" y="76"/>
                  </a:cubicBezTo>
                  <a:cubicBezTo>
                    <a:pt x="3" y="91"/>
                    <a:pt x="10" y="108"/>
                    <a:pt x="24" y="122"/>
                  </a:cubicBezTo>
                  <a:cubicBezTo>
                    <a:pt x="39" y="136"/>
                    <a:pt x="70" y="155"/>
                    <a:pt x="90" y="149"/>
                  </a:cubicBezTo>
                  <a:cubicBezTo>
                    <a:pt x="110" y="143"/>
                    <a:pt x="133" y="125"/>
                    <a:pt x="145" y="10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11"/>
            <p:cNvSpPr/>
            <p:nvPr/>
          </p:nvSpPr>
          <p:spPr>
            <a:xfrm>
              <a:off x="204457" y="3987995"/>
              <a:ext cx="783569" cy="762392"/>
            </a:xfrm>
            <a:custGeom>
              <a:avLst/>
              <a:gdLst/>
              <a:ahLst/>
              <a:cxnLst/>
              <a:rect l="l" t="t" r="r" b="b"/>
              <a:pathLst>
                <a:path w="131" h="127" extrusionOk="0">
                  <a:moveTo>
                    <a:pt x="73" y="2"/>
                  </a:moveTo>
                  <a:cubicBezTo>
                    <a:pt x="88" y="4"/>
                    <a:pt x="100" y="9"/>
                    <a:pt x="110" y="16"/>
                  </a:cubicBezTo>
                  <a:cubicBezTo>
                    <a:pt x="122" y="27"/>
                    <a:pt x="130" y="43"/>
                    <a:pt x="130" y="60"/>
                  </a:cubicBezTo>
                  <a:cubicBezTo>
                    <a:pt x="131" y="76"/>
                    <a:pt x="124" y="92"/>
                    <a:pt x="112" y="105"/>
                  </a:cubicBezTo>
                  <a:cubicBezTo>
                    <a:pt x="112" y="105"/>
                    <a:pt x="112" y="105"/>
                    <a:pt x="112" y="105"/>
                  </a:cubicBezTo>
                  <a:cubicBezTo>
                    <a:pt x="107" y="110"/>
                    <a:pt x="100" y="115"/>
                    <a:pt x="93" y="118"/>
                  </a:cubicBezTo>
                  <a:cubicBezTo>
                    <a:pt x="78" y="126"/>
                    <a:pt x="66" y="127"/>
                    <a:pt x="55" y="124"/>
                  </a:cubicBezTo>
                  <a:cubicBezTo>
                    <a:pt x="40" y="119"/>
                    <a:pt x="27" y="111"/>
                    <a:pt x="18" y="100"/>
                  </a:cubicBezTo>
                  <a:cubicBezTo>
                    <a:pt x="6" y="85"/>
                    <a:pt x="0" y="65"/>
                    <a:pt x="4" y="46"/>
                  </a:cubicBezTo>
                  <a:cubicBezTo>
                    <a:pt x="7" y="27"/>
                    <a:pt x="21" y="11"/>
                    <a:pt x="39" y="4"/>
                  </a:cubicBezTo>
                  <a:cubicBezTo>
                    <a:pt x="48" y="1"/>
                    <a:pt x="58" y="0"/>
                    <a:pt x="71" y="2"/>
                  </a:cubicBezTo>
                  <a:cubicBezTo>
                    <a:pt x="71" y="2"/>
                    <a:pt x="72" y="2"/>
                    <a:pt x="73" y="2"/>
                  </a:cubicBezTo>
                  <a:close/>
                  <a:moveTo>
                    <a:pt x="111" y="103"/>
                  </a:moveTo>
                  <a:cubicBezTo>
                    <a:pt x="122" y="91"/>
                    <a:pt x="129" y="76"/>
                    <a:pt x="128" y="60"/>
                  </a:cubicBezTo>
                  <a:cubicBezTo>
                    <a:pt x="128" y="43"/>
                    <a:pt x="121" y="28"/>
                    <a:pt x="108" y="18"/>
                  </a:cubicBezTo>
                  <a:cubicBezTo>
                    <a:pt x="99" y="10"/>
                    <a:pt x="86" y="5"/>
                    <a:pt x="71" y="4"/>
                  </a:cubicBezTo>
                  <a:cubicBezTo>
                    <a:pt x="58" y="2"/>
                    <a:pt x="48" y="3"/>
                    <a:pt x="39" y="6"/>
                  </a:cubicBezTo>
                  <a:cubicBezTo>
                    <a:pt x="22" y="12"/>
                    <a:pt x="9" y="28"/>
                    <a:pt x="6" y="47"/>
                  </a:cubicBezTo>
                  <a:cubicBezTo>
                    <a:pt x="2" y="64"/>
                    <a:pt x="8" y="84"/>
                    <a:pt x="20" y="98"/>
                  </a:cubicBezTo>
                  <a:cubicBezTo>
                    <a:pt x="29" y="109"/>
                    <a:pt x="41" y="117"/>
                    <a:pt x="55" y="122"/>
                  </a:cubicBezTo>
                  <a:cubicBezTo>
                    <a:pt x="66" y="125"/>
                    <a:pt x="78" y="124"/>
                    <a:pt x="92" y="117"/>
                  </a:cubicBezTo>
                  <a:cubicBezTo>
                    <a:pt x="99" y="113"/>
                    <a:pt x="106" y="109"/>
                    <a:pt x="111" y="103"/>
                  </a:cubicBezTo>
                  <a:close/>
                  <a:moveTo>
                    <a:pt x="112" y="104"/>
                  </a:moveTo>
                  <a:cubicBezTo>
                    <a:pt x="112" y="104"/>
                    <a:pt x="112" y="104"/>
                    <a:pt x="112" y="10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1"/>
            <p:cNvSpPr/>
            <p:nvPr/>
          </p:nvSpPr>
          <p:spPr>
            <a:xfrm>
              <a:off x="257404" y="4019767"/>
              <a:ext cx="667096" cy="677682"/>
            </a:xfrm>
            <a:custGeom>
              <a:avLst/>
              <a:gdLst/>
              <a:ahLst/>
              <a:cxnLst/>
              <a:rect l="l" t="t" r="r" b="b"/>
              <a:pathLst>
                <a:path w="111" h="113" extrusionOk="0">
                  <a:moveTo>
                    <a:pt x="57" y="1"/>
                  </a:moveTo>
                  <a:cubicBezTo>
                    <a:pt x="59" y="1"/>
                    <a:pt x="61" y="2"/>
                    <a:pt x="64" y="2"/>
                  </a:cubicBezTo>
                  <a:cubicBezTo>
                    <a:pt x="73" y="5"/>
                    <a:pt x="82" y="10"/>
                    <a:pt x="90" y="18"/>
                  </a:cubicBezTo>
                  <a:cubicBezTo>
                    <a:pt x="97" y="24"/>
                    <a:pt x="106" y="35"/>
                    <a:pt x="109" y="48"/>
                  </a:cubicBezTo>
                  <a:cubicBezTo>
                    <a:pt x="111" y="61"/>
                    <a:pt x="107" y="75"/>
                    <a:pt x="98" y="87"/>
                  </a:cubicBezTo>
                  <a:cubicBezTo>
                    <a:pt x="98" y="87"/>
                    <a:pt x="98" y="87"/>
                    <a:pt x="98" y="87"/>
                  </a:cubicBezTo>
                  <a:cubicBezTo>
                    <a:pt x="94" y="94"/>
                    <a:pt x="87" y="100"/>
                    <a:pt x="79" y="105"/>
                  </a:cubicBezTo>
                  <a:cubicBezTo>
                    <a:pt x="78" y="105"/>
                    <a:pt x="78" y="106"/>
                    <a:pt x="77" y="106"/>
                  </a:cubicBezTo>
                  <a:cubicBezTo>
                    <a:pt x="72" y="109"/>
                    <a:pt x="67" y="113"/>
                    <a:pt x="61" y="112"/>
                  </a:cubicBezTo>
                  <a:cubicBezTo>
                    <a:pt x="54" y="111"/>
                    <a:pt x="47" y="109"/>
                    <a:pt x="40" y="105"/>
                  </a:cubicBezTo>
                  <a:cubicBezTo>
                    <a:pt x="27" y="98"/>
                    <a:pt x="16" y="88"/>
                    <a:pt x="8" y="76"/>
                  </a:cubicBezTo>
                  <a:cubicBezTo>
                    <a:pt x="3" y="67"/>
                    <a:pt x="0" y="59"/>
                    <a:pt x="1" y="52"/>
                  </a:cubicBezTo>
                  <a:cubicBezTo>
                    <a:pt x="1" y="41"/>
                    <a:pt x="6" y="32"/>
                    <a:pt x="11" y="25"/>
                  </a:cubicBezTo>
                  <a:cubicBezTo>
                    <a:pt x="16" y="18"/>
                    <a:pt x="23" y="9"/>
                    <a:pt x="33" y="5"/>
                  </a:cubicBezTo>
                  <a:cubicBezTo>
                    <a:pt x="40" y="1"/>
                    <a:pt x="49" y="0"/>
                    <a:pt x="57" y="1"/>
                  </a:cubicBezTo>
                  <a:close/>
                  <a:moveTo>
                    <a:pt x="97" y="86"/>
                  </a:moveTo>
                  <a:cubicBezTo>
                    <a:pt x="105" y="75"/>
                    <a:pt x="109" y="61"/>
                    <a:pt x="107" y="48"/>
                  </a:cubicBezTo>
                  <a:cubicBezTo>
                    <a:pt x="104" y="36"/>
                    <a:pt x="96" y="25"/>
                    <a:pt x="89" y="19"/>
                  </a:cubicBezTo>
                  <a:cubicBezTo>
                    <a:pt x="81" y="12"/>
                    <a:pt x="72" y="7"/>
                    <a:pt x="63" y="4"/>
                  </a:cubicBezTo>
                  <a:cubicBezTo>
                    <a:pt x="53" y="1"/>
                    <a:pt x="42" y="2"/>
                    <a:pt x="34" y="6"/>
                  </a:cubicBezTo>
                  <a:cubicBezTo>
                    <a:pt x="26" y="10"/>
                    <a:pt x="20" y="16"/>
                    <a:pt x="13" y="26"/>
                  </a:cubicBezTo>
                  <a:cubicBezTo>
                    <a:pt x="8" y="33"/>
                    <a:pt x="3" y="42"/>
                    <a:pt x="3" y="52"/>
                  </a:cubicBezTo>
                  <a:cubicBezTo>
                    <a:pt x="2" y="59"/>
                    <a:pt x="5" y="66"/>
                    <a:pt x="10" y="75"/>
                  </a:cubicBezTo>
                  <a:cubicBezTo>
                    <a:pt x="17" y="86"/>
                    <a:pt x="28" y="96"/>
                    <a:pt x="41" y="103"/>
                  </a:cubicBezTo>
                  <a:cubicBezTo>
                    <a:pt x="48" y="107"/>
                    <a:pt x="55" y="109"/>
                    <a:pt x="61" y="110"/>
                  </a:cubicBezTo>
                  <a:cubicBezTo>
                    <a:pt x="66" y="111"/>
                    <a:pt x="71" y="108"/>
                    <a:pt x="76" y="105"/>
                  </a:cubicBezTo>
                  <a:cubicBezTo>
                    <a:pt x="77" y="104"/>
                    <a:pt x="77" y="104"/>
                    <a:pt x="78" y="103"/>
                  </a:cubicBezTo>
                  <a:cubicBezTo>
                    <a:pt x="86" y="98"/>
                    <a:pt x="92" y="92"/>
                    <a:pt x="97" y="8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1"/>
            <p:cNvSpPr/>
            <p:nvPr/>
          </p:nvSpPr>
          <p:spPr>
            <a:xfrm>
              <a:off x="320937" y="4115061"/>
              <a:ext cx="508261" cy="508261"/>
            </a:xfrm>
            <a:custGeom>
              <a:avLst/>
              <a:gdLst/>
              <a:ahLst/>
              <a:cxnLst/>
              <a:rect l="l" t="t" r="r" b="b"/>
              <a:pathLst>
                <a:path w="84" h="85" extrusionOk="0">
                  <a:moveTo>
                    <a:pt x="47" y="1"/>
                  </a:moveTo>
                  <a:cubicBezTo>
                    <a:pt x="54" y="2"/>
                    <a:pt x="60" y="4"/>
                    <a:pt x="66" y="7"/>
                  </a:cubicBezTo>
                  <a:cubicBezTo>
                    <a:pt x="73" y="11"/>
                    <a:pt x="78" y="16"/>
                    <a:pt x="81" y="21"/>
                  </a:cubicBezTo>
                  <a:cubicBezTo>
                    <a:pt x="84" y="26"/>
                    <a:pt x="84" y="32"/>
                    <a:pt x="83" y="40"/>
                  </a:cubicBezTo>
                  <a:cubicBezTo>
                    <a:pt x="83" y="40"/>
                    <a:pt x="83" y="40"/>
                    <a:pt x="83" y="40"/>
                  </a:cubicBezTo>
                  <a:cubicBezTo>
                    <a:pt x="83" y="48"/>
                    <a:pt x="80" y="56"/>
                    <a:pt x="76" y="63"/>
                  </a:cubicBezTo>
                  <a:cubicBezTo>
                    <a:pt x="72" y="70"/>
                    <a:pt x="67" y="76"/>
                    <a:pt x="61" y="81"/>
                  </a:cubicBezTo>
                  <a:cubicBezTo>
                    <a:pt x="56" y="85"/>
                    <a:pt x="52" y="84"/>
                    <a:pt x="46" y="83"/>
                  </a:cubicBezTo>
                  <a:cubicBezTo>
                    <a:pt x="45" y="83"/>
                    <a:pt x="45" y="83"/>
                    <a:pt x="45" y="83"/>
                  </a:cubicBezTo>
                  <a:cubicBezTo>
                    <a:pt x="30" y="80"/>
                    <a:pt x="17" y="72"/>
                    <a:pt x="9" y="60"/>
                  </a:cubicBezTo>
                  <a:cubicBezTo>
                    <a:pt x="5" y="55"/>
                    <a:pt x="0" y="47"/>
                    <a:pt x="0" y="37"/>
                  </a:cubicBezTo>
                  <a:cubicBezTo>
                    <a:pt x="0" y="23"/>
                    <a:pt x="10" y="9"/>
                    <a:pt x="24" y="4"/>
                  </a:cubicBezTo>
                  <a:cubicBezTo>
                    <a:pt x="31" y="1"/>
                    <a:pt x="39" y="0"/>
                    <a:pt x="47" y="1"/>
                  </a:cubicBezTo>
                  <a:close/>
                  <a:moveTo>
                    <a:pt x="50" y="82"/>
                  </a:moveTo>
                  <a:cubicBezTo>
                    <a:pt x="54" y="82"/>
                    <a:pt x="57" y="82"/>
                    <a:pt x="60" y="79"/>
                  </a:cubicBezTo>
                  <a:cubicBezTo>
                    <a:pt x="65" y="75"/>
                    <a:pt x="70" y="69"/>
                    <a:pt x="74" y="62"/>
                  </a:cubicBezTo>
                  <a:cubicBezTo>
                    <a:pt x="78" y="55"/>
                    <a:pt x="81" y="47"/>
                    <a:pt x="81" y="39"/>
                  </a:cubicBezTo>
                  <a:cubicBezTo>
                    <a:pt x="81" y="39"/>
                    <a:pt x="81" y="39"/>
                    <a:pt x="81" y="39"/>
                  </a:cubicBezTo>
                  <a:cubicBezTo>
                    <a:pt x="82" y="32"/>
                    <a:pt x="82" y="26"/>
                    <a:pt x="79" y="22"/>
                  </a:cubicBezTo>
                  <a:cubicBezTo>
                    <a:pt x="77" y="17"/>
                    <a:pt x="72" y="12"/>
                    <a:pt x="65" y="9"/>
                  </a:cubicBezTo>
                  <a:cubicBezTo>
                    <a:pt x="52" y="2"/>
                    <a:pt x="37" y="1"/>
                    <a:pt x="25" y="5"/>
                  </a:cubicBezTo>
                  <a:cubicBezTo>
                    <a:pt x="12" y="11"/>
                    <a:pt x="2" y="24"/>
                    <a:pt x="2" y="37"/>
                  </a:cubicBezTo>
                  <a:cubicBezTo>
                    <a:pt x="2" y="46"/>
                    <a:pt x="7" y="54"/>
                    <a:pt x="10" y="59"/>
                  </a:cubicBezTo>
                  <a:cubicBezTo>
                    <a:pt x="19" y="70"/>
                    <a:pt x="31" y="78"/>
                    <a:pt x="45" y="81"/>
                  </a:cubicBezTo>
                  <a:cubicBezTo>
                    <a:pt x="47" y="81"/>
                    <a:pt x="47" y="81"/>
                    <a:pt x="47" y="81"/>
                  </a:cubicBezTo>
                  <a:cubicBezTo>
                    <a:pt x="48" y="81"/>
                    <a:pt x="49" y="81"/>
                    <a:pt x="50"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1"/>
            <p:cNvSpPr/>
            <p:nvPr/>
          </p:nvSpPr>
          <p:spPr>
            <a:xfrm>
              <a:off x="384470" y="4189187"/>
              <a:ext cx="402374" cy="370611"/>
            </a:xfrm>
            <a:custGeom>
              <a:avLst/>
              <a:gdLst/>
              <a:ahLst/>
              <a:cxnLst/>
              <a:rect l="l" t="t" r="r" b="b"/>
              <a:pathLst>
                <a:path w="68" h="63" extrusionOk="0">
                  <a:moveTo>
                    <a:pt x="34" y="0"/>
                  </a:moveTo>
                  <a:cubicBezTo>
                    <a:pt x="37" y="1"/>
                    <a:pt x="40" y="1"/>
                    <a:pt x="44" y="2"/>
                  </a:cubicBezTo>
                  <a:cubicBezTo>
                    <a:pt x="51" y="4"/>
                    <a:pt x="58" y="6"/>
                    <a:pt x="62" y="11"/>
                  </a:cubicBezTo>
                  <a:cubicBezTo>
                    <a:pt x="68" y="19"/>
                    <a:pt x="65" y="30"/>
                    <a:pt x="63" y="37"/>
                  </a:cubicBezTo>
                  <a:cubicBezTo>
                    <a:pt x="60" y="43"/>
                    <a:pt x="58" y="51"/>
                    <a:pt x="52" y="56"/>
                  </a:cubicBezTo>
                  <a:cubicBezTo>
                    <a:pt x="52" y="56"/>
                    <a:pt x="52" y="56"/>
                    <a:pt x="52" y="56"/>
                  </a:cubicBezTo>
                  <a:cubicBezTo>
                    <a:pt x="48" y="61"/>
                    <a:pt x="41" y="63"/>
                    <a:pt x="34" y="63"/>
                  </a:cubicBezTo>
                  <a:cubicBezTo>
                    <a:pt x="25" y="62"/>
                    <a:pt x="14" y="56"/>
                    <a:pt x="8" y="47"/>
                  </a:cubicBezTo>
                  <a:cubicBezTo>
                    <a:pt x="2" y="40"/>
                    <a:pt x="0" y="30"/>
                    <a:pt x="2" y="21"/>
                  </a:cubicBezTo>
                  <a:cubicBezTo>
                    <a:pt x="4" y="11"/>
                    <a:pt x="12" y="4"/>
                    <a:pt x="21" y="1"/>
                  </a:cubicBezTo>
                  <a:cubicBezTo>
                    <a:pt x="25" y="0"/>
                    <a:pt x="30" y="0"/>
                    <a:pt x="34" y="0"/>
                  </a:cubicBezTo>
                  <a:close/>
                  <a:moveTo>
                    <a:pt x="51" y="55"/>
                  </a:moveTo>
                  <a:cubicBezTo>
                    <a:pt x="56" y="49"/>
                    <a:pt x="59" y="42"/>
                    <a:pt x="61" y="36"/>
                  </a:cubicBezTo>
                  <a:cubicBezTo>
                    <a:pt x="64" y="25"/>
                    <a:pt x="64" y="18"/>
                    <a:pt x="60" y="13"/>
                  </a:cubicBezTo>
                  <a:cubicBezTo>
                    <a:pt x="57" y="8"/>
                    <a:pt x="50" y="6"/>
                    <a:pt x="43" y="4"/>
                  </a:cubicBezTo>
                  <a:cubicBezTo>
                    <a:pt x="35" y="2"/>
                    <a:pt x="28" y="1"/>
                    <a:pt x="21" y="3"/>
                  </a:cubicBezTo>
                  <a:cubicBezTo>
                    <a:pt x="13" y="5"/>
                    <a:pt x="6" y="12"/>
                    <a:pt x="4" y="21"/>
                  </a:cubicBezTo>
                  <a:cubicBezTo>
                    <a:pt x="2" y="30"/>
                    <a:pt x="4" y="39"/>
                    <a:pt x="9" y="46"/>
                  </a:cubicBezTo>
                  <a:cubicBezTo>
                    <a:pt x="15" y="54"/>
                    <a:pt x="25" y="60"/>
                    <a:pt x="35" y="61"/>
                  </a:cubicBezTo>
                  <a:cubicBezTo>
                    <a:pt x="41" y="61"/>
                    <a:pt x="47" y="59"/>
                    <a:pt x="51"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1"/>
            <p:cNvSpPr/>
            <p:nvPr/>
          </p:nvSpPr>
          <p:spPr>
            <a:xfrm>
              <a:off x="426825" y="4220949"/>
              <a:ext cx="296486" cy="275308"/>
            </a:xfrm>
            <a:custGeom>
              <a:avLst/>
              <a:gdLst/>
              <a:ahLst/>
              <a:cxnLst/>
              <a:rect l="l" t="t" r="r" b="b"/>
              <a:pathLst>
                <a:path w="51" h="46" extrusionOk="0">
                  <a:moveTo>
                    <a:pt x="27" y="1"/>
                  </a:moveTo>
                  <a:cubicBezTo>
                    <a:pt x="31" y="1"/>
                    <a:pt x="35" y="2"/>
                    <a:pt x="38" y="3"/>
                  </a:cubicBezTo>
                  <a:cubicBezTo>
                    <a:pt x="41" y="4"/>
                    <a:pt x="45" y="6"/>
                    <a:pt x="47" y="9"/>
                  </a:cubicBezTo>
                  <a:cubicBezTo>
                    <a:pt x="51" y="13"/>
                    <a:pt x="49" y="19"/>
                    <a:pt x="48" y="24"/>
                  </a:cubicBezTo>
                  <a:cubicBezTo>
                    <a:pt x="46" y="29"/>
                    <a:pt x="45" y="34"/>
                    <a:pt x="41" y="39"/>
                  </a:cubicBezTo>
                  <a:cubicBezTo>
                    <a:pt x="41" y="39"/>
                    <a:pt x="41" y="39"/>
                    <a:pt x="41" y="39"/>
                  </a:cubicBezTo>
                  <a:cubicBezTo>
                    <a:pt x="38" y="43"/>
                    <a:pt x="33" y="46"/>
                    <a:pt x="26" y="46"/>
                  </a:cubicBezTo>
                  <a:cubicBezTo>
                    <a:pt x="18" y="46"/>
                    <a:pt x="10" y="42"/>
                    <a:pt x="6" y="36"/>
                  </a:cubicBezTo>
                  <a:cubicBezTo>
                    <a:pt x="1" y="30"/>
                    <a:pt x="0" y="21"/>
                    <a:pt x="3" y="14"/>
                  </a:cubicBezTo>
                  <a:cubicBezTo>
                    <a:pt x="6" y="6"/>
                    <a:pt x="13" y="1"/>
                    <a:pt x="21" y="0"/>
                  </a:cubicBezTo>
                  <a:cubicBezTo>
                    <a:pt x="23" y="0"/>
                    <a:pt x="25" y="0"/>
                    <a:pt x="27" y="1"/>
                  </a:cubicBezTo>
                  <a:close/>
                  <a:moveTo>
                    <a:pt x="40" y="38"/>
                  </a:moveTo>
                  <a:cubicBezTo>
                    <a:pt x="43" y="33"/>
                    <a:pt x="44" y="28"/>
                    <a:pt x="46" y="23"/>
                  </a:cubicBezTo>
                  <a:cubicBezTo>
                    <a:pt x="47" y="19"/>
                    <a:pt x="48" y="14"/>
                    <a:pt x="46" y="10"/>
                  </a:cubicBezTo>
                  <a:cubicBezTo>
                    <a:pt x="44" y="8"/>
                    <a:pt x="41" y="6"/>
                    <a:pt x="37" y="5"/>
                  </a:cubicBezTo>
                  <a:cubicBezTo>
                    <a:pt x="33" y="4"/>
                    <a:pt x="27" y="2"/>
                    <a:pt x="22" y="2"/>
                  </a:cubicBezTo>
                  <a:cubicBezTo>
                    <a:pt x="14" y="3"/>
                    <a:pt x="8" y="8"/>
                    <a:pt x="5" y="15"/>
                  </a:cubicBezTo>
                  <a:cubicBezTo>
                    <a:pt x="2" y="21"/>
                    <a:pt x="3" y="29"/>
                    <a:pt x="7" y="35"/>
                  </a:cubicBezTo>
                  <a:cubicBezTo>
                    <a:pt x="11" y="40"/>
                    <a:pt x="19" y="44"/>
                    <a:pt x="26" y="44"/>
                  </a:cubicBezTo>
                  <a:cubicBezTo>
                    <a:pt x="32" y="44"/>
                    <a:pt x="37" y="41"/>
                    <a:pt x="40"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1"/>
            <p:cNvSpPr/>
            <p:nvPr/>
          </p:nvSpPr>
          <p:spPr>
            <a:xfrm>
              <a:off x="458588" y="4263304"/>
              <a:ext cx="211776" cy="190598"/>
            </a:xfrm>
            <a:custGeom>
              <a:avLst/>
              <a:gdLst/>
              <a:ahLst/>
              <a:cxnLst/>
              <a:rect l="l" t="t" r="r" b="b"/>
              <a:pathLst>
                <a:path w="36" h="31" extrusionOk="0">
                  <a:moveTo>
                    <a:pt x="23" y="0"/>
                  </a:moveTo>
                  <a:cubicBezTo>
                    <a:pt x="25" y="1"/>
                    <a:pt x="26" y="1"/>
                    <a:pt x="28" y="2"/>
                  </a:cubicBezTo>
                  <a:cubicBezTo>
                    <a:pt x="31" y="3"/>
                    <a:pt x="34" y="6"/>
                    <a:pt x="35" y="10"/>
                  </a:cubicBezTo>
                  <a:cubicBezTo>
                    <a:pt x="36" y="14"/>
                    <a:pt x="33" y="18"/>
                    <a:pt x="32" y="21"/>
                  </a:cubicBezTo>
                  <a:cubicBezTo>
                    <a:pt x="32" y="21"/>
                    <a:pt x="32" y="21"/>
                    <a:pt x="32" y="21"/>
                  </a:cubicBezTo>
                  <a:cubicBezTo>
                    <a:pt x="29" y="26"/>
                    <a:pt x="26" y="29"/>
                    <a:pt x="22" y="30"/>
                  </a:cubicBezTo>
                  <a:cubicBezTo>
                    <a:pt x="17" y="31"/>
                    <a:pt x="12" y="30"/>
                    <a:pt x="7" y="25"/>
                  </a:cubicBezTo>
                  <a:cubicBezTo>
                    <a:pt x="3" y="22"/>
                    <a:pt x="0" y="17"/>
                    <a:pt x="1" y="12"/>
                  </a:cubicBezTo>
                  <a:cubicBezTo>
                    <a:pt x="2" y="9"/>
                    <a:pt x="4" y="6"/>
                    <a:pt x="7" y="4"/>
                  </a:cubicBezTo>
                  <a:cubicBezTo>
                    <a:pt x="10" y="2"/>
                    <a:pt x="13" y="1"/>
                    <a:pt x="17" y="1"/>
                  </a:cubicBezTo>
                  <a:cubicBezTo>
                    <a:pt x="19" y="0"/>
                    <a:pt x="21" y="0"/>
                    <a:pt x="23" y="0"/>
                  </a:cubicBezTo>
                  <a:close/>
                  <a:moveTo>
                    <a:pt x="30" y="20"/>
                  </a:moveTo>
                  <a:cubicBezTo>
                    <a:pt x="32" y="17"/>
                    <a:pt x="33" y="13"/>
                    <a:pt x="33" y="10"/>
                  </a:cubicBezTo>
                  <a:cubicBezTo>
                    <a:pt x="32" y="7"/>
                    <a:pt x="30" y="5"/>
                    <a:pt x="27" y="3"/>
                  </a:cubicBezTo>
                  <a:cubicBezTo>
                    <a:pt x="24" y="2"/>
                    <a:pt x="21" y="2"/>
                    <a:pt x="17" y="3"/>
                  </a:cubicBezTo>
                  <a:cubicBezTo>
                    <a:pt x="13" y="3"/>
                    <a:pt x="10" y="4"/>
                    <a:pt x="8" y="6"/>
                  </a:cubicBezTo>
                  <a:cubicBezTo>
                    <a:pt x="5" y="7"/>
                    <a:pt x="3" y="10"/>
                    <a:pt x="3" y="13"/>
                  </a:cubicBezTo>
                  <a:cubicBezTo>
                    <a:pt x="2" y="17"/>
                    <a:pt x="4" y="21"/>
                    <a:pt x="8" y="24"/>
                  </a:cubicBezTo>
                  <a:cubicBezTo>
                    <a:pt x="13" y="28"/>
                    <a:pt x="17" y="29"/>
                    <a:pt x="21" y="28"/>
                  </a:cubicBezTo>
                  <a:cubicBezTo>
                    <a:pt x="25" y="27"/>
                    <a:pt x="28" y="25"/>
                    <a:pt x="3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1"/>
            <p:cNvSpPr/>
            <p:nvPr/>
          </p:nvSpPr>
          <p:spPr>
            <a:xfrm>
              <a:off x="511535" y="4284481"/>
              <a:ext cx="137657" cy="127065"/>
            </a:xfrm>
            <a:custGeom>
              <a:avLst/>
              <a:gdLst/>
              <a:ahLst/>
              <a:cxnLst/>
              <a:rect l="l" t="t" r="r" b="b"/>
              <a:pathLst>
                <a:path w="22" h="20" extrusionOk="0">
                  <a:moveTo>
                    <a:pt x="13" y="0"/>
                  </a:moveTo>
                  <a:cubicBezTo>
                    <a:pt x="14" y="1"/>
                    <a:pt x="16" y="1"/>
                    <a:pt x="17" y="2"/>
                  </a:cubicBezTo>
                  <a:cubicBezTo>
                    <a:pt x="17" y="2"/>
                    <a:pt x="17" y="2"/>
                    <a:pt x="17" y="2"/>
                  </a:cubicBezTo>
                  <a:cubicBezTo>
                    <a:pt x="20" y="5"/>
                    <a:pt x="22" y="8"/>
                    <a:pt x="21" y="11"/>
                  </a:cubicBezTo>
                  <a:cubicBezTo>
                    <a:pt x="19" y="16"/>
                    <a:pt x="13" y="20"/>
                    <a:pt x="8" y="20"/>
                  </a:cubicBezTo>
                  <a:cubicBezTo>
                    <a:pt x="4" y="20"/>
                    <a:pt x="1" y="17"/>
                    <a:pt x="1" y="13"/>
                  </a:cubicBezTo>
                  <a:cubicBezTo>
                    <a:pt x="0" y="8"/>
                    <a:pt x="4" y="1"/>
                    <a:pt x="9" y="0"/>
                  </a:cubicBezTo>
                  <a:cubicBezTo>
                    <a:pt x="10" y="0"/>
                    <a:pt x="12" y="0"/>
                    <a:pt x="13" y="0"/>
                  </a:cubicBezTo>
                  <a:close/>
                  <a:moveTo>
                    <a:pt x="7" y="18"/>
                  </a:moveTo>
                  <a:cubicBezTo>
                    <a:pt x="7" y="18"/>
                    <a:pt x="8" y="18"/>
                    <a:pt x="8" y="18"/>
                  </a:cubicBezTo>
                  <a:cubicBezTo>
                    <a:pt x="12" y="18"/>
                    <a:pt x="17" y="15"/>
                    <a:pt x="19" y="11"/>
                  </a:cubicBezTo>
                  <a:cubicBezTo>
                    <a:pt x="20" y="8"/>
                    <a:pt x="19" y="6"/>
                    <a:pt x="16" y="4"/>
                  </a:cubicBezTo>
                  <a:cubicBezTo>
                    <a:pt x="16" y="4"/>
                    <a:pt x="16" y="4"/>
                    <a:pt x="16" y="4"/>
                  </a:cubicBezTo>
                  <a:cubicBezTo>
                    <a:pt x="14" y="3"/>
                    <a:pt x="12" y="2"/>
                    <a:pt x="10" y="2"/>
                  </a:cubicBezTo>
                  <a:cubicBezTo>
                    <a:pt x="5" y="3"/>
                    <a:pt x="2" y="9"/>
                    <a:pt x="3" y="13"/>
                  </a:cubicBezTo>
                  <a:cubicBezTo>
                    <a:pt x="3" y="14"/>
                    <a:pt x="3" y="17"/>
                    <a:pt x="7"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56" name="Google Shape;356;p11"/>
          <p:cNvSpPr/>
          <p:nvPr/>
        </p:nvSpPr>
        <p:spPr>
          <a:xfrm>
            <a:off x="7277764" y="3172664"/>
            <a:ext cx="2138936" cy="3568424"/>
          </a:xfrm>
          <a:custGeom>
            <a:avLst/>
            <a:gdLst/>
            <a:ahLst/>
            <a:cxnLst/>
            <a:rect l="l" t="t" r="r" b="b"/>
            <a:pathLst>
              <a:path w="357" h="597" extrusionOk="0">
                <a:moveTo>
                  <a:pt x="210" y="28"/>
                </a:moveTo>
                <a:cubicBezTo>
                  <a:pt x="185" y="52"/>
                  <a:pt x="176" y="89"/>
                  <a:pt x="153" y="116"/>
                </a:cubicBezTo>
                <a:cubicBezTo>
                  <a:pt x="115" y="160"/>
                  <a:pt x="44" y="172"/>
                  <a:pt x="17" y="225"/>
                </a:cubicBezTo>
                <a:cubicBezTo>
                  <a:pt x="0" y="261"/>
                  <a:pt x="10" y="304"/>
                  <a:pt x="23" y="342"/>
                </a:cubicBezTo>
                <a:cubicBezTo>
                  <a:pt x="36" y="380"/>
                  <a:pt x="53" y="419"/>
                  <a:pt x="46" y="459"/>
                </a:cubicBezTo>
                <a:cubicBezTo>
                  <a:pt x="43" y="480"/>
                  <a:pt x="33" y="500"/>
                  <a:pt x="29" y="521"/>
                </a:cubicBezTo>
                <a:cubicBezTo>
                  <a:pt x="24" y="543"/>
                  <a:pt x="26" y="567"/>
                  <a:pt x="41" y="582"/>
                </a:cubicBezTo>
                <a:cubicBezTo>
                  <a:pt x="56" y="597"/>
                  <a:pt x="80" y="597"/>
                  <a:pt x="100" y="590"/>
                </a:cubicBezTo>
                <a:cubicBezTo>
                  <a:pt x="119" y="582"/>
                  <a:pt x="134" y="567"/>
                  <a:pt x="148" y="551"/>
                </a:cubicBezTo>
                <a:cubicBezTo>
                  <a:pt x="231" y="460"/>
                  <a:pt x="286" y="347"/>
                  <a:pt x="333" y="233"/>
                </a:cubicBezTo>
                <a:cubicBezTo>
                  <a:pt x="344" y="207"/>
                  <a:pt x="355" y="179"/>
                  <a:pt x="356" y="150"/>
                </a:cubicBezTo>
                <a:cubicBezTo>
                  <a:pt x="357" y="114"/>
                  <a:pt x="341" y="79"/>
                  <a:pt x="332" y="44"/>
                </a:cubicBezTo>
                <a:cubicBezTo>
                  <a:pt x="324" y="12"/>
                  <a:pt x="298" y="0"/>
                  <a:pt x="265" y="3"/>
                </a:cubicBezTo>
                <a:cubicBezTo>
                  <a:pt x="245" y="5"/>
                  <a:pt x="225" y="14"/>
                  <a:pt x="210" y="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1"/>
          <p:cNvSpPr/>
          <p:nvPr/>
        </p:nvSpPr>
        <p:spPr>
          <a:xfrm>
            <a:off x="-494403" y="2198496"/>
            <a:ext cx="3462533" cy="3515474"/>
          </a:xfrm>
          <a:custGeom>
            <a:avLst/>
            <a:gdLst/>
            <a:ahLst/>
            <a:cxnLst/>
            <a:rect l="l" t="t" r="r" b="b"/>
            <a:pathLst>
              <a:path w="579" h="587" extrusionOk="0">
                <a:moveTo>
                  <a:pt x="12" y="1"/>
                </a:moveTo>
                <a:cubicBezTo>
                  <a:pt x="3" y="34"/>
                  <a:pt x="24" y="68"/>
                  <a:pt x="49" y="87"/>
                </a:cubicBezTo>
                <a:cubicBezTo>
                  <a:pt x="69" y="102"/>
                  <a:pt x="93" y="112"/>
                  <a:pt x="116" y="121"/>
                </a:cubicBezTo>
                <a:cubicBezTo>
                  <a:pt x="124" y="124"/>
                  <a:pt x="132" y="128"/>
                  <a:pt x="139" y="131"/>
                </a:cubicBezTo>
                <a:cubicBezTo>
                  <a:pt x="179" y="148"/>
                  <a:pt x="204" y="168"/>
                  <a:pt x="216" y="194"/>
                </a:cubicBezTo>
                <a:cubicBezTo>
                  <a:pt x="223" y="207"/>
                  <a:pt x="226" y="222"/>
                  <a:pt x="229" y="236"/>
                </a:cubicBezTo>
                <a:cubicBezTo>
                  <a:pt x="232" y="255"/>
                  <a:pt x="236" y="274"/>
                  <a:pt x="247" y="289"/>
                </a:cubicBezTo>
                <a:cubicBezTo>
                  <a:pt x="269" y="318"/>
                  <a:pt x="311" y="324"/>
                  <a:pt x="344" y="328"/>
                </a:cubicBezTo>
                <a:cubicBezTo>
                  <a:pt x="381" y="333"/>
                  <a:pt x="421" y="342"/>
                  <a:pt x="439" y="374"/>
                </a:cubicBezTo>
                <a:cubicBezTo>
                  <a:pt x="447" y="390"/>
                  <a:pt x="448" y="408"/>
                  <a:pt x="449" y="426"/>
                </a:cubicBezTo>
                <a:cubicBezTo>
                  <a:pt x="450" y="432"/>
                  <a:pt x="450" y="439"/>
                  <a:pt x="451" y="445"/>
                </a:cubicBezTo>
                <a:cubicBezTo>
                  <a:pt x="459" y="512"/>
                  <a:pt x="513" y="571"/>
                  <a:pt x="579" y="585"/>
                </a:cubicBezTo>
                <a:cubicBezTo>
                  <a:pt x="579" y="587"/>
                  <a:pt x="579" y="587"/>
                  <a:pt x="579" y="587"/>
                </a:cubicBezTo>
                <a:cubicBezTo>
                  <a:pt x="511" y="573"/>
                  <a:pt x="457" y="513"/>
                  <a:pt x="449" y="445"/>
                </a:cubicBezTo>
                <a:cubicBezTo>
                  <a:pt x="448" y="439"/>
                  <a:pt x="448" y="432"/>
                  <a:pt x="447" y="426"/>
                </a:cubicBezTo>
                <a:cubicBezTo>
                  <a:pt x="446" y="408"/>
                  <a:pt x="445" y="390"/>
                  <a:pt x="437" y="375"/>
                </a:cubicBezTo>
                <a:cubicBezTo>
                  <a:pt x="420" y="344"/>
                  <a:pt x="380" y="335"/>
                  <a:pt x="344" y="330"/>
                </a:cubicBezTo>
                <a:cubicBezTo>
                  <a:pt x="310" y="326"/>
                  <a:pt x="268" y="320"/>
                  <a:pt x="246" y="290"/>
                </a:cubicBezTo>
                <a:cubicBezTo>
                  <a:pt x="234" y="275"/>
                  <a:pt x="230" y="255"/>
                  <a:pt x="227" y="237"/>
                </a:cubicBezTo>
                <a:cubicBezTo>
                  <a:pt x="224" y="223"/>
                  <a:pt x="221" y="208"/>
                  <a:pt x="214" y="195"/>
                </a:cubicBezTo>
                <a:cubicBezTo>
                  <a:pt x="202" y="170"/>
                  <a:pt x="178" y="150"/>
                  <a:pt x="138" y="133"/>
                </a:cubicBezTo>
                <a:cubicBezTo>
                  <a:pt x="131" y="130"/>
                  <a:pt x="123" y="126"/>
                  <a:pt x="116" y="123"/>
                </a:cubicBezTo>
                <a:cubicBezTo>
                  <a:pt x="92" y="114"/>
                  <a:pt x="68" y="104"/>
                  <a:pt x="48" y="89"/>
                </a:cubicBezTo>
                <a:cubicBezTo>
                  <a:pt x="22" y="69"/>
                  <a:pt x="0" y="34"/>
                  <a:pt x="10" y="0"/>
                </a:cubicBezTo>
                <a:lnTo>
                  <a:pt x="12" y="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1"/>
          <p:cNvSpPr/>
          <p:nvPr/>
        </p:nvSpPr>
        <p:spPr>
          <a:xfrm>
            <a:off x="-261450" y="2632631"/>
            <a:ext cx="3208401" cy="2922502"/>
          </a:xfrm>
          <a:custGeom>
            <a:avLst/>
            <a:gdLst/>
            <a:ahLst/>
            <a:cxnLst/>
            <a:rect l="l" t="t" r="r" b="b"/>
            <a:pathLst>
              <a:path w="537" h="488" extrusionOk="0">
                <a:moveTo>
                  <a:pt x="74" y="13"/>
                </a:moveTo>
                <a:cubicBezTo>
                  <a:pt x="132" y="35"/>
                  <a:pt x="180" y="83"/>
                  <a:pt x="199" y="142"/>
                </a:cubicBezTo>
                <a:cubicBezTo>
                  <a:pt x="200" y="147"/>
                  <a:pt x="202" y="152"/>
                  <a:pt x="203" y="157"/>
                </a:cubicBezTo>
                <a:cubicBezTo>
                  <a:pt x="207" y="171"/>
                  <a:pt x="211" y="186"/>
                  <a:pt x="220" y="199"/>
                </a:cubicBezTo>
                <a:cubicBezTo>
                  <a:pt x="240" y="226"/>
                  <a:pt x="275" y="233"/>
                  <a:pt x="308" y="237"/>
                </a:cubicBezTo>
                <a:cubicBezTo>
                  <a:pt x="314" y="238"/>
                  <a:pt x="314" y="238"/>
                  <a:pt x="314" y="238"/>
                </a:cubicBezTo>
                <a:cubicBezTo>
                  <a:pt x="346" y="242"/>
                  <a:pt x="378" y="245"/>
                  <a:pt x="402" y="266"/>
                </a:cubicBezTo>
                <a:cubicBezTo>
                  <a:pt x="427" y="287"/>
                  <a:pt x="436" y="321"/>
                  <a:pt x="441" y="348"/>
                </a:cubicBezTo>
                <a:cubicBezTo>
                  <a:pt x="442" y="354"/>
                  <a:pt x="443" y="360"/>
                  <a:pt x="443" y="365"/>
                </a:cubicBezTo>
                <a:cubicBezTo>
                  <a:pt x="447" y="390"/>
                  <a:pt x="451" y="415"/>
                  <a:pt x="463" y="437"/>
                </a:cubicBezTo>
                <a:cubicBezTo>
                  <a:pt x="477" y="463"/>
                  <a:pt x="506" y="486"/>
                  <a:pt x="536" y="478"/>
                </a:cubicBezTo>
                <a:cubicBezTo>
                  <a:pt x="537" y="480"/>
                  <a:pt x="537" y="480"/>
                  <a:pt x="537" y="480"/>
                </a:cubicBezTo>
                <a:cubicBezTo>
                  <a:pt x="506" y="488"/>
                  <a:pt x="475" y="465"/>
                  <a:pt x="461" y="438"/>
                </a:cubicBezTo>
                <a:cubicBezTo>
                  <a:pt x="449" y="416"/>
                  <a:pt x="445" y="390"/>
                  <a:pt x="441" y="366"/>
                </a:cubicBezTo>
                <a:cubicBezTo>
                  <a:pt x="441" y="360"/>
                  <a:pt x="440" y="354"/>
                  <a:pt x="439" y="349"/>
                </a:cubicBezTo>
                <a:cubicBezTo>
                  <a:pt x="434" y="322"/>
                  <a:pt x="425" y="288"/>
                  <a:pt x="401" y="267"/>
                </a:cubicBezTo>
                <a:cubicBezTo>
                  <a:pt x="378" y="247"/>
                  <a:pt x="345" y="244"/>
                  <a:pt x="314" y="240"/>
                </a:cubicBezTo>
                <a:cubicBezTo>
                  <a:pt x="308" y="239"/>
                  <a:pt x="308" y="239"/>
                  <a:pt x="308" y="239"/>
                </a:cubicBezTo>
                <a:cubicBezTo>
                  <a:pt x="275" y="235"/>
                  <a:pt x="238" y="227"/>
                  <a:pt x="219" y="200"/>
                </a:cubicBezTo>
                <a:cubicBezTo>
                  <a:pt x="209" y="187"/>
                  <a:pt x="205" y="172"/>
                  <a:pt x="201" y="157"/>
                </a:cubicBezTo>
                <a:cubicBezTo>
                  <a:pt x="200" y="153"/>
                  <a:pt x="198" y="148"/>
                  <a:pt x="197" y="143"/>
                </a:cubicBezTo>
                <a:cubicBezTo>
                  <a:pt x="171" y="61"/>
                  <a:pt x="86" y="0"/>
                  <a:pt x="0" y="2"/>
                </a:cubicBezTo>
                <a:cubicBezTo>
                  <a:pt x="0" y="0"/>
                  <a:pt x="0" y="0"/>
                  <a:pt x="0" y="0"/>
                </a:cubicBezTo>
                <a:cubicBezTo>
                  <a:pt x="25" y="0"/>
                  <a:pt x="50" y="4"/>
                  <a:pt x="7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1"/>
          <p:cNvSpPr/>
          <p:nvPr/>
        </p:nvSpPr>
        <p:spPr>
          <a:xfrm>
            <a:off x="7521310" y="-734602"/>
            <a:ext cx="2636612" cy="2678968"/>
          </a:xfrm>
          <a:custGeom>
            <a:avLst/>
            <a:gdLst/>
            <a:ahLst/>
            <a:cxnLst/>
            <a:rect l="l" t="t" r="r" b="b"/>
            <a:pathLst>
              <a:path w="440" h="447" extrusionOk="0">
                <a:moveTo>
                  <a:pt x="9" y="1"/>
                </a:moveTo>
                <a:cubicBezTo>
                  <a:pt x="2" y="26"/>
                  <a:pt x="18" y="52"/>
                  <a:pt x="37" y="67"/>
                </a:cubicBezTo>
                <a:cubicBezTo>
                  <a:pt x="52" y="78"/>
                  <a:pt x="71" y="86"/>
                  <a:pt x="89" y="93"/>
                </a:cubicBezTo>
                <a:cubicBezTo>
                  <a:pt x="94" y="95"/>
                  <a:pt x="100" y="97"/>
                  <a:pt x="106" y="100"/>
                </a:cubicBezTo>
                <a:cubicBezTo>
                  <a:pt x="137" y="113"/>
                  <a:pt x="155" y="128"/>
                  <a:pt x="165" y="148"/>
                </a:cubicBezTo>
                <a:cubicBezTo>
                  <a:pt x="169" y="158"/>
                  <a:pt x="172" y="169"/>
                  <a:pt x="174" y="180"/>
                </a:cubicBezTo>
                <a:cubicBezTo>
                  <a:pt x="177" y="194"/>
                  <a:pt x="180" y="209"/>
                  <a:pt x="188" y="220"/>
                </a:cubicBezTo>
                <a:cubicBezTo>
                  <a:pt x="205" y="242"/>
                  <a:pt x="236" y="246"/>
                  <a:pt x="262" y="250"/>
                </a:cubicBezTo>
                <a:cubicBezTo>
                  <a:pt x="290" y="253"/>
                  <a:pt x="320" y="260"/>
                  <a:pt x="334" y="285"/>
                </a:cubicBezTo>
                <a:cubicBezTo>
                  <a:pt x="340" y="297"/>
                  <a:pt x="341" y="311"/>
                  <a:pt x="342" y="324"/>
                </a:cubicBezTo>
                <a:cubicBezTo>
                  <a:pt x="342" y="329"/>
                  <a:pt x="342" y="334"/>
                  <a:pt x="343" y="339"/>
                </a:cubicBezTo>
                <a:cubicBezTo>
                  <a:pt x="349" y="390"/>
                  <a:pt x="390" y="435"/>
                  <a:pt x="440" y="445"/>
                </a:cubicBezTo>
                <a:cubicBezTo>
                  <a:pt x="440" y="447"/>
                  <a:pt x="440" y="447"/>
                  <a:pt x="440" y="447"/>
                </a:cubicBezTo>
                <a:cubicBezTo>
                  <a:pt x="389" y="436"/>
                  <a:pt x="347" y="391"/>
                  <a:pt x="341" y="339"/>
                </a:cubicBezTo>
                <a:cubicBezTo>
                  <a:pt x="341" y="334"/>
                  <a:pt x="340" y="329"/>
                  <a:pt x="340" y="324"/>
                </a:cubicBezTo>
                <a:cubicBezTo>
                  <a:pt x="339" y="311"/>
                  <a:pt x="339" y="297"/>
                  <a:pt x="332" y="286"/>
                </a:cubicBezTo>
                <a:cubicBezTo>
                  <a:pt x="319" y="262"/>
                  <a:pt x="289" y="255"/>
                  <a:pt x="262" y="251"/>
                </a:cubicBezTo>
                <a:cubicBezTo>
                  <a:pt x="236" y="248"/>
                  <a:pt x="204" y="244"/>
                  <a:pt x="187" y="221"/>
                </a:cubicBezTo>
                <a:cubicBezTo>
                  <a:pt x="178" y="209"/>
                  <a:pt x="175" y="195"/>
                  <a:pt x="172" y="180"/>
                </a:cubicBezTo>
                <a:cubicBezTo>
                  <a:pt x="170" y="170"/>
                  <a:pt x="168" y="158"/>
                  <a:pt x="163" y="149"/>
                </a:cubicBezTo>
                <a:cubicBezTo>
                  <a:pt x="154" y="129"/>
                  <a:pt x="136" y="114"/>
                  <a:pt x="105" y="101"/>
                </a:cubicBezTo>
                <a:cubicBezTo>
                  <a:pt x="100" y="99"/>
                  <a:pt x="94" y="96"/>
                  <a:pt x="88" y="94"/>
                </a:cubicBezTo>
                <a:cubicBezTo>
                  <a:pt x="70" y="87"/>
                  <a:pt x="52" y="80"/>
                  <a:pt x="36" y="68"/>
                </a:cubicBezTo>
                <a:cubicBezTo>
                  <a:pt x="17" y="53"/>
                  <a:pt x="0" y="26"/>
                  <a:pt x="8" y="0"/>
                </a:cubicBezTo>
                <a:lnTo>
                  <a:pt x="9" y="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1"/>
          <p:cNvSpPr/>
          <p:nvPr/>
        </p:nvSpPr>
        <p:spPr>
          <a:xfrm>
            <a:off x="7701316" y="-395761"/>
            <a:ext cx="2446015" cy="2213060"/>
          </a:xfrm>
          <a:custGeom>
            <a:avLst/>
            <a:gdLst/>
            <a:ahLst/>
            <a:cxnLst/>
            <a:rect l="l" t="t" r="r" b="b"/>
            <a:pathLst>
              <a:path w="409" h="371" extrusionOk="0">
                <a:moveTo>
                  <a:pt x="57" y="10"/>
                </a:moveTo>
                <a:cubicBezTo>
                  <a:pt x="101" y="27"/>
                  <a:pt x="138" y="63"/>
                  <a:pt x="152" y="108"/>
                </a:cubicBezTo>
                <a:cubicBezTo>
                  <a:pt x="153" y="112"/>
                  <a:pt x="154" y="116"/>
                  <a:pt x="155" y="119"/>
                </a:cubicBezTo>
                <a:cubicBezTo>
                  <a:pt x="158" y="130"/>
                  <a:pt x="161" y="142"/>
                  <a:pt x="168" y="151"/>
                </a:cubicBezTo>
                <a:cubicBezTo>
                  <a:pt x="183" y="172"/>
                  <a:pt x="210" y="177"/>
                  <a:pt x="235" y="180"/>
                </a:cubicBezTo>
                <a:cubicBezTo>
                  <a:pt x="240" y="181"/>
                  <a:pt x="240" y="181"/>
                  <a:pt x="240" y="181"/>
                </a:cubicBezTo>
                <a:cubicBezTo>
                  <a:pt x="264" y="184"/>
                  <a:pt x="288" y="187"/>
                  <a:pt x="307" y="202"/>
                </a:cubicBezTo>
                <a:cubicBezTo>
                  <a:pt x="326" y="218"/>
                  <a:pt x="332" y="244"/>
                  <a:pt x="336" y="265"/>
                </a:cubicBezTo>
                <a:cubicBezTo>
                  <a:pt x="337" y="269"/>
                  <a:pt x="337" y="274"/>
                  <a:pt x="338" y="278"/>
                </a:cubicBezTo>
                <a:cubicBezTo>
                  <a:pt x="341" y="297"/>
                  <a:pt x="344" y="316"/>
                  <a:pt x="353" y="333"/>
                </a:cubicBezTo>
                <a:cubicBezTo>
                  <a:pt x="363" y="352"/>
                  <a:pt x="386" y="370"/>
                  <a:pt x="409" y="364"/>
                </a:cubicBezTo>
                <a:cubicBezTo>
                  <a:pt x="409" y="365"/>
                  <a:pt x="409" y="365"/>
                  <a:pt x="409" y="365"/>
                </a:cubicBezTo>
                <a:cubicBezTo>
                  <a:pt x="385" y="371"/>
                  <a:pt x="362" y="354"/>
                  <a:pt x="351" y="333"/>
                </a:cubicBezTo>
                <a:cubicBezTo>
                  <a:pt x="342" y="316"/>
                  <a:pt x="339" y="297"/>
                  <a:pt x="336" y="278"/>
                </a:cubicBezTo>
                <a:cubicBezTo>
                  <a:pt x="336" y="274"/>
                  <a:pt x="335" y="270"/>
                  <a:pt x="334" y="265"/>
                </a:cubicBezTo>
                <a:cubicBezTo>
                  <a:pt x="331" y="245"/>
                  <a:pt x="324" y="219"/>
                  <a:pt x="306" y="203"/>
                </a:cubicBezTo>
                <a:cubicBezTo>
                  <a:pt x="288" y="188"/>
                  <a:pt x="263" y="185"/>
                  <a:pt x="240" y="183"/>
                </a:cubicBezTo>
                <a:cubicBezTo>
                  <a:pt x="235" y="182"/>
                  <a:pt x="235" y="182"/>
                  <a:pt x="235" y="182"/>
                </a:cubicBezTo>
                <a:cubicBezTo>
                  <a:pt x="210" y="179"/>
                  <a:pt x="182" y="173"/>
                  <a:pt x="167" y="152"/>
                </a:cubicBezTo>
                <a:cubicBezTo>
                  <a:pt x="160" y="143"/>
                  <a:pt x="157" y="131"/>
                  <a:pt x="154" y="120"/>
                </a:cubicBezTo>
                <a:cubicBezTo>
                  <a:pt x="153" y="116"/>
                  <a:pt x="152" y="112"/>
                  <a:pt x="151" y="109"/>
                </a:cubicBezTo>
                <a:cubicBezTo>
                  <a:pt x="131" y="46"/>
                  <a:pt x="66" y="0"/>
                  <a:pt x="0" y="2"/>
                </a:cubicBezTo>
                <a:cubicBezTo>
                  <a:pt x="0" y="0"/>
                  <a:pt x="0" y="0"/>
                  <a:pt x="0" y="0"/>
                </a:cubicBezTo>
                <a:cubicBezTo>
                  <a:pt x="20" y="0"/>
                  <a:pt x="39" y="3"/>
                  <a:pt x="57"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1"/>
          <p:cNvSpPr/>
          <p:nvPr/>
        </p:nvSpPr>
        <p:spPr>
          <a:xfrm>
            <a:off x="-208502" y="3860930"/>
            <a:ext cx="1704798" cy="1831863"/>
          </a:xfrm>
          <a:custGeom>
            <a:avLst/>
            <a:gdLst/>
            <a:ahLst/>
            <a:cxnLst/>
            <a:rect l="l" t="t" r="r" b="b"/>
            <a:pathLst>
              <a:path w="285" h="305" extrusionOk="0">
                <a:moveTo>
                  <a:pt x="276" y="231"/>
                </a:moveTo>
                <a:cubicBezTo>
                  <a:pt x="265" y="211"/>
                  <a:pt x="236" y="206"/>
                  <a:pt x="223" y="186"/>
                </a:cubicBezTo>
                <a:cubicBezTo>
                  <a:pt x="212" y="169"/>
                  <a:pt x="215" y="143"/>
                  <a:pt x="199" y="131"/>
                </a:cubicBezTo>
                <a:cubicBezTo>
                  <a:pt x="181" y="119"/>
                  <a:pt x="153" y="132"/>
                  <a:pt x="136" y="119"/>
                </a:cubicBezTo>
                <a:cubicBezTo>
                  <a:pt x="124" y="109"/>
                  <a:pt x="124" y="91"/>
                  <a:pt x="121" y="76"/>
                </a:cubicBezTo>
                <a:cubicBezTo>
                  <a:pt x="115" y="45"/>
                  <a:pt x="87" y="0"/>
                  <a:pt x="58" y="12"/>
                </a:cubicBezTo>
                <a:cubicBezTo>
                  <a:pt x="10" y="32"/>
                  <a:pt x="12" y="105"/>
                  <a:pt x="5" y="156"/>
                </a:cubicBezTo>
                <a:cubicBezTo>
                  <a:pt x="0" y="184"/>
                  <a:pt x="0" y="216"/>
                  <a:pt x="15" y="241"/>
                </a:cubicBezTo>
                <a:cubicBezTo>
                  <a:pt x="30" y="267"/>
                  <a:pt x="59" y="281"/>
                  <a:pt x="88" y="290"/>
                </a:cubicBezTo>
                <a:cubicBezTo>
                  <a:pt x="126" y="301"/>
                  <a:pt x="166" y="305"/>
                  <a:pt x="206" y="302"/>
                </a:cubicBezTo>
                <a:cubicBezTo>
                  <a:pt x="225" y="300"/>
                  <a:pt x="246" y="296"/>
                  <a:pt x="261" y="284"/>
                </a:cubicBezTo>
                <a:cubicBezTo>
                  <a:pt x="276" y="272"/>
                  <a:pt x="285" y="249"/>
                  <a:pt x="276" y="23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1"/>
          <p:cNvSpPr/>
          <p:nvPr/>
        </p:nvSpPr>
        <p:spPr>
          <a:xfrm>
            <a:off x="66806" y="4093883"/>
            <a:ext cx="1482431" cy="1482430"/>
          </a:xfrm>
          <a:custGeom>
            <a:avLst/>
            <a:gdLst/>
            <a:ahLst/>
            <a:cxnLst/>
            <a:rect l="l" t="t" r="r" b="b"/>
            <a:pathLst>
              <a:path w="248" h="247" extrusionOk="0">
                <a:moveTo>
                  <a:pt x="244" y="247"/>
                </a:moveTo>
                <a:cubicBezTo>
                  <a:pt x="247" y="233"/>
                  <a:pt x="238" y="219"/>
                  <a:pt x="228" y="211"/>
                </a:cubicBezTo>
                <a:cubicBezTo>
                  <a:pt x="219" y="204"/>
                  <a:pt x="209" y="200"/>
                  <a:pt x="199" y="196"/>
                </a:cubicBezTo>
                <a:cubicBezTo>
                  <a:pt x="195" y="195"/>
                  <a:pt x="192" y="194"/>
                  <a:pt x="189" y="192"/>
                </a:cubicBezTo>
                <a:cubicBezTo>
                  <a:pt x="172" y="185"/>
                  <a:pt x="161" y="177"/>
                  <a:pt x="156" y="166"/>
                </a:cubicBezTo>
                <a:cubicBezTo>
                  <a:pt x="153" y="160"/>
                  <a:pt x="152" y="154"/>
                  <a:pt x="150" y="148"/>
                </a:cubicBezTo>
                <a:cubicBezTo>
                  <a:pt x="149" y="140"/>
                  <a:pt x="147" y="132"/>
                  <a:pt x="142" y="126"/>
                </a:cubicBezTo>
                <a:cubicBezTo>
                  <a:pt x="133" y="113"/>
                  <a:pt x="115" y="111"/>
                  <a:pt x="101" y="110"/>
                </a:cubicBezTo>
                <a:cubicBezTo>
                  <a:pt x="85" y="108"/>
                  <a:pt x="68" y="104"/>
                  <a:pt x="60" y="90"/>
                </a:cubicBezTo>
                <a:cubicBezTo>
                  <a:pt x="57" y="84"/>
                  <a:pt x="56" y="76"/>
                  <a:pt x="56" y="69"/>
                </a:cubicBezTo>
                <a:cubicBezTo>
                  <a:pt x="55" y="66"/>
                  <a:pt x="55" y="63"/>
                  <a:pt x="55" y="60"/>
                </a:cubicBezTo>
                <a:cubicBezTo>
                  <a:pt x="51" y="32"/>
                  <a:pt x="28" y="7"/>
                  <a:pt x="0" y="1"/>
                </a:cubicBezTo>
                <a:cubicBezTo>
                  <a:pt x="0" y="0"/>
                  <a:pt x="0" y="0"/>
                  <a:pt x="0" y="0"/>
                </a:cubicBezTo>
                <a:cubicBezTo>
                  <a:pt x="28" y="6"/>
                  <a:pt x="52" y="31"/>
                  <a:pt x="56" y="60"/>
                </a:cubicBezTo>
                <a:cubicBezTo>
                  <a:pt x="56" y="63"/>
                  <a:pt x="56" y="66"/>
                  <a:pt x="56" y="68"/>
                </a:cubicBezTo>
                <a:cubicBezTo>
                  <a:pt x="57" y="76"/>
                  <a:pt x="58" y="84"/>
                  <a:pt x="61" y="90"/>
                </a:cubicBezTo>
                <a:cubicBezTo>
                  <a:pt x="69" y="103"/>
                  <a:pt x="85" y="107"/>
                  <a:pt x="101" y="109"/>
                </a:cubicBezTo>
                <a:cubicBezTo>
                  <a:pt x="115" y="110"/>
                  <a:pt x="133" y="113"/>
                  <a:pt x="143" y="125"/>
                </a:cubicBezTo>
                <a:cubicBezTo>
                  <a:pt x="148" y="132"/>
                  <a:pt x="150" y="140"/>
                  <a:pt x="151" y="148"/>
                </a:cubicBezTo>
                <a:cubicBezTo>
                  <a:pt x="152" y="154"/>
                  <a:pt x="154" y="160"/>
                  <a:pt x="157" y="165"/>
                </a:cubicBezTo>
                <a:cubicBezTo>
                  <a:pt x="162" y="176"/>
                  <a:pt x="172" y="184"/>
                  <a:pt x="189" y="192"/>
                </a:cubicBezTo>
                <a:cubicBezTo>
                  <a:pt x="192" y="193"/>
                  <a:pt x="196" y="194"/>
                  <a:pt x="199" y="195"/>
                </a:cubicBezTo>
                <a:cubicBezTo>
                  <a:pt x="209" y="199"/>
                  <a:pt x="219" y="203"/>
                  <a:pt x="228" y="210"/>
                </a:cubicBezTo>
                <a:cubicBezTo>
                  <a:pt x="239" y="218"/>
                  <a:pt x="248" y="233"/>
                  <a:pt x="244" y="24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1"/>
          <p:cNvSpPr/>
          <p:nvPr/>
        </p:nvSpPr>
        <p:spPr>
          <a:xfrm>
            <a:off x="77392" y="4168010"/>
            <a:ext cx="1376541" cy="1228299"/>
          </a:xfrm>
          <a:custGeom>
            <a:avLst/>
            <a:gdLst/>
            <a:ahLst/>
            <a:cxnLst/>
            <a:rect l="l" t="t" r="r" b="b"/>
            <a:pathLst>
              <a:path w="231" h="205" extrusionOk="0">
                <a:moveTo>
                  <a:pt x="199" y="200"/>
                </a:moveTo>
                <a:cubicBezTo>
                  <a:pt x="175" y="190"/>
                  <a:pt x="154" y="170"/>
                  <a:pt x="145" y="145"/>
                </a:cubicBezTo>
                <a:cubicBezTo>
                  <a:pt x="145" y="143"/>
                  <a:pt x="144" y="141"/>
                  <a:pt x="144" y="139"/>
                </a:cubicBezTo>
                <a:cubicBezTo>
                  <a:pt x="142" y="133"/>
                  <a:pt x="140" y="127"/>
                  <a:pt x="136" y="121"/>
                </a:cubicBezTo>
                <a:cubicBezTo>
                  <a:pt x="128" y="110"/>
                  <a:pt x="113" y="107"/>
                  <a:pt x="99" y="106"/>
                </a:cubicBezTo>
                <a:cubicBezTo>
                  <a:pt x="96" y="105"/>
                  <a:pt x="96" y="105"/>
                  <a:pt x="96" y="105"/>
                </a:cubicBezTo>
                <a:cubicBezTo>
                  <a:pt x="83" y="104"/>
                  <a:pt x="69" y="102"/>
                  <a:pt x="58" y="94"/>
                </a:cubicBezTo>
                <a:cubicBezTo>
                  <a:pt x="48" y="85"/>
                  <a:pt x="44" y="71"/>
                  <a:pt x="42" y="59"/>
                </a:cubicBezTo>
                <a:cubicBezTo>
                  <a:pt x="41" y="57"/>
                  <a:pt x="41" y="54"/>
                  <a:pt x="40" y="52"/>
                </a:cubicBezTo>
                <a:cubicBezTo>
                  <a:pt x="39" y="41"/>
                  <a:pt x="37" y="31"/>
                  <a:pt x="32" y="21"/>
                </a:cubicBezTo>
                <a:cubicBezTo>
                  <a:pt x="26" y="10"/>
                  <a:pt x="13" y="1"/>
                  <a:pt x="0" y="4"/>
                </a:cubicBezTo>
                <a:cubicBezTo>
                  <a:pt x="0" y="3"/>
                  <a:pt x="0" y="3"/>
                  <a:pt x="0" y="3"/>
                </a:cubicBezTo>
                <a:cubicBezTo>
                  <a:pt x="13" y="0"/>
                  <a:pt x="26" y="10"/>
                  <a:pt x="33" y="21"/>
                </a:cubicBezTo>
                <a:cubicBezTo>
                  <a:pt x="38" y="30"/>
                  <a:pt x="40" y="41"/>
                  <a:pt x="41" y="52"/>
                </a:cubicBezTo>
                <a:cubicBezTo>
                  <a:pt x="42" y="54"/>
                  <a:pt x="42" y="56"/>
                  <a:pt x="43" y="59"/>
                </a:cubicBezTo>
                <a:cubicBezTo>
                  <a:pt x="45" y="70"/>
                  <a:pt x="48" y="84"/>
                  <a:pt x="59" y="93"/>
                </a:cubicBezTo>
                <a:cubicBezTo>
                  <a:pt x="69" y="102"/>
                  <a:pt x="83" y="103"/>
                  <a:pt x="96" y="104"/>
                </a:cubicBezTo>
                <a:cubicBezTo>
                  <a:pt x="99" y="105"/>
                  <a:pt x="99" y="105"/>
                  <a:pt x="99" y="105"/>
                </a:cubicBezTo>
                <a:cubicBezTo>
                  <a:pt x="113" y="106"/>
                  <a:pt x="128" y="109"/>
                  <a:pt x="137" y="121"/>
                </a:cubicBezTo>
                <a:cubicBezTo>
                  <a:pt x="141" y="126"/>
                  <a:pt x="143" y="133"/>
                  <a:pt x="145" y="139"/>
                </a:cubicBezTo>
                <a:cubicBezTo>
                  <a:pt x="145" y="141"/>
                  <a:pt x="146" y="143"/>
                  <a:pt x="146" y="145"/>
                </a:cubicBezTo>
                <a:cubicBezTo>
                  <a:pt x="158" y="180"/>
                  <a:pt x="194" y="205"/>
                  <a:pt x="231" y="204"/>
                </a:cubicBezTo>
                <a:cubicBezTo>
                  <a:pt x="231" y="205"/>
                  <a:pt x="231" y="205"/>
                  <a:pt x="231" y="205"/>
                </a:cubicBezTo>
                <a:cubicBezTo>
                  <a:pt x="220" y="205"/>
                  <a:pt x="209" y="203"/>
                  <a:pt x="199" y="2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1"/>
          <p:cNvSpPr/>
          <p:nvPr/>
        </p:nvSpPr>
        <p:spPr>
          <a:xfrm>
            <a:off x="-39082" y="3627977"/>
            <a:ext cx="762393" cy="667096"/>
          </a:xfrm>
          <a:custGeom>
            <a:avLst/>
            <a:gdLst/>
            <a:ahLst/>
            <a:cxnLst/>
            <a:rect l="l" t="t" r="r" b="b"/>
            <a:pathLst>
              <a:path w="128" h="111" extrusionOk="0">
                <a:moveTo>
                  <a:pt x="56" y="103"/>
                </a:moveTo>
                <a:cubicBezTo>
                  <a:pt x="70" y="109"/>
                  <a:pt x="86" y="111"/>
                  <a:pt x="100" y="107"/>
                </a:cubicBezTo>
                <a:cubicBezTo>
                  <a:pt x="114" y="103"/>
                  <a:pt x="123" y="92"/>
                  <a:pt x="126" y="78"/>
                </a:cubicBezTo>
                <a:cubicBezTo>
                  <a:pt x="128" y="65"/>
                  <a:pt x="124" y="50"/>
                  <a:pt x="115" y="37"/>
                </a:cubicBezTo>
                <a:cubicBezTo>
                  <a:pt x="103" y="19"/>
                  <a:pt x="81" y="5"/>
                  <a:pt x="59" y="2"/>
                </a:cubicBezTo>
                <a:cubicBezTo>
                  <a:pt x="37" y="0"/>
                  <a:pt x="16" y="9"/>
                  <a:pt x="7" y="26"/>
                </a:cubicBezTo>
                <a:cubicBezTo>
                  <a:pt x="0" y="39"/>
                  <a:pt x="0" y="58"/>
                  <a:pt x="9" y="73"/>
                </a:cubicBezTo>
                <a:cubicBezTo>
                  <a:pt x="12" y="80"/>
                  <a:pt x="18" y="82"/>
                  <a:pt x="24" y="85"/>
                </a:cubicBezTo>
                <a:cubicBezTo>
                  <a:pt x="35" y="92"/>
                  <a:pt x="45" y="98"/>
                  <a:pt x="56" y="10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1"/>
          <p:cNvSpPr/>
          <p:nvPr/>
        </p:nvSpPr>
        <p:spPr>
          <a:xfrm>
            <a:off x="564476" y="5057468"/>
            <a:ext cx="21178" cy="31770"/>
          </a:xfrm>
          <a:custGeom>
            <a:avLst/>
            <a:gdLst/>
            <a:ahLst/>
            <a:cxnLst/>
            <a:rect l="l" t="t" r="r" b="b"/>
            <a:pathLst>
              <a:path w="3" h="5" extrusionOk="0">
                <a:moveTo>
                  <a:pt x="2" y="5"/>
                </a:moveTo>
                <a:cubicBezTo>
                  <a:pt x="1" y="5"/>
                  <a:pt x="0" y="5"/>
                  <a:pt x="0" y="4"/>
                </a:cubicBezTo>
                <a:cubicBezTo>
                  <a:pt x="0" y="1"/>
                  <a:pt x="0" y="1"/>
                  <a:pt x="0" y="1"/>
                </a:cubicBezTo>
                <a:cubicBezTo>
                  <a:pt x="0" y="1"/>
                  <a:pt x="1" y="0"/>
                  <a:pt x="2" y="0"/>
                </a:cubicBezTo>
                <a:cubicBezTo>
                  <a:pt x="3" y="0"/>
                  <a:pt x="3" y="1"/>
                  <a:pt x="3" y="1"/>
                </a:cubicBezTo>
                <a:cubicBezTo>
                  <a:pt x="3" y="4"/>
                  <a:pt x="3" y="4"/>
                  <a:pt x="3" y="4"/>
                </a:cubicBezTo>
                <a:cubicBezTo>
                  <a:pt x="3" y="5"/>
                  <a:pt x="3" y="5"/>
                  <a:pt x="2" y="5"/>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1"/>
          <p:cNvSpPr/>
          <p:nvPr/>
        </p:nvSpPr>
        <p:spPr>
          <a:xfrm>
            <a:off x="617423" y="5025696"/>
            <a:ext cx="21178" cy="42355"/>
          </a:xfrm>
          <a:custGeom>
            <a:avLst/>
            <a:gdLst/>
            <a:ahLst/>
            <a:cxnLst/>
            <a:rect l="l" t="t" r="r" b="b"/>
            <a:pathLst>
              <a:path w="3" h="7" extrusionOk="0">
                <a:moveTo>
                  <a:pt x="2" y="7"/>
                </a:moveTo>
                <a:cubicBezTo>
                  <a:pt x="1" y="7"/>
                  <a:pt x="0" y="6"/>
                  <a:pt x="0" y="5"/>
                </a:cubicBezTo>
                <a:cubicBezTo>
                  <a:pt x="0" y="2"/>
                  <a:pt x="0" y="2"/>
                  <a:pt x="0" y="2"/>
                </a:cubicBezTo>
                <a:cubicBezTo>
                  <a:pt x="0" y="1"/>
                  <a:pt x="1" y="0"/>
                  <a:pt x="2" y="0"/>
                </a:cubicBezTo>
                <a:cubicBezTo>
                  <a:pt x="2" y="0"/>
                  <a:pt x="3" y="1"/>
                  <a:pt x="3" y="2"/>
                </a:cubicBezTo>
                <a:cubicBezTo>
                  <a:pt x="3" y="5"/>
                  <a:pt x="3" y="5"/>
                  <a:pt x="3" y="5"/>
                </a:cubicBezTo>
                <a:cubicBezTo>
                  <a:pt x="3" y="6"/>
                  <a:pt x="2" y="7"/>
                  <a:pt x="2"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1"/>
          <p:cNvSpPr/>
          <p:nvPr/>
        </p:nvSpPr>
        <p:spPr>
          <a:xfrm>
            <a:off x="606831" y="5110406"/>
            <a:ext cx="10592" cy="42355"/>
          </a:xfrm>
          <a:custGeom>
            <a:avLst/>
            <a:gdLst/>
            <a:ahLst/>
            <a:cxnLst/>
            <a:rect l="l" t="t" r="r" b="b"/>
            <a:pathLst>
              <a:path w="2" h="7" extrusionOk="0">
                <a:moveTo>
                  <a:pt x="1" y="7"/>
                </a:moveTo>
                <a:cubicBezTo>
                  <a:pt x="0" y="7"/>
                  <a:pt x="0" y="6"/>
                  <a:pt x="0" y="5"/>
                </a:cubicBezTo>
                <a:cubicBezTo>
                  <a:pt x="0" y="1"/>
                  <a:pt x="0" y="1"/>
                  <a:pt x="0" y="1"/>
                </a:cubicBezTo>
                <a:cubicBezTo>
                  <a:pt x="0" y="1"/>
                  <a:pt x="0" y="0"/>
                  <a:pt x="1" y="0"/>
                </a:cubicBezTo>
                <a:cubicBezTo>
                  <a:pt x="2" y="0"/>
                  <a:pt x="2" y="1"/>
                  <a:pt x="2" y="1"/>
                </a:cubicBezTo>
                <a:cubicBezTo>
                  <a:pt x="2" y="5"/>
                  <a:pt x="2" y="5"/>
                  <a:pt x="2" y="5"/>
                </a:cubicBezTo>
                <a:cubicBezTo>
                  <a:pt x="2" y="6"/>
                  <a:pt x="2"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1"/>
          <p:cNvSpPr/>
          <p:nvPr/>
        </p:nvSpPr>
        <p:spPr>
          <a:xfrm>
            <a:off x="553890" y="5121000"/>
            <a:ext cx="10592" cy="21178"/>
          </a:xfrm>
          <a:custGeom>
            <a:avLst/>
            <a:gdLst/>
            <a:ahLst/>
            <a:cxnLst/>
            <a:rect l="l" t="t" r="r" b="b"/>
            <a:pathLst>
              <a:path w="3" h="4" extrusionOk="0">
                <a:moveTo>
                  <a:pt x="2" y="4"/>
                </a:moveTo>
                <a:cubicBezTo>
                  <a:pt x="1" y="4"/>
                  <a:pt x="0" y="4"/>
                  <a:pt x="0" y="3"/>
                </a:cubicBezTo>
                <a:cubicBezTo>
                  <a:pt x="0" y="1"/>
                  <a:pt x="0" y="1"/>
                  <a:pt x="0" y="1"/>
                </a:cubicBezTo>
                <a:cubicBezTo>
                  <a:pt x="0" y="0"/>
                  <a:pt x="1" y="0"/>
                  <a:pt x="2" y="0"/>
                </a:cubicBezTo>
                <a:cubicBezTo>
                  <a:pt x="2" y="0"/>
                  <a:pt x="3" y="0"/>
                  <a:pt x="3" y="1"/>
                </a:cubicBezTo>
                <a:cubicBezTo>
                  <a:pt x="3" y="3"/>
                  <a:pt x="3" y="3"/>
                  <a:pt x="3" y="3"/>
                </a:cubicBezTo>
                <a:cubicBezTo>
                  <a:pt x="3" y="4"/>
                  <a:pt x="2" y="4"/>
                  <a:pt x="2" y="4"/>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1"/>
          <p:cNvSpPr/>
          <p:nvPr/>
        </p:nvSpPr>
        <p:spPr>
          <a:xfrm>
            <a:off x="691541" y="5110406"/>
            <a:ext cx="10592" cy="42355"/>
          </a:xfrm>
          <a:custGeom>
            <a:avLst/>
            <a:gdLst/>
            <a:ahLst/>
            <a:cxnLst/>
            <a:rect l="l" t="t" r="r" b="b"/>
            <a:pathLst>
              <a:path w="3" h="7" extrusionOk="0">
                <a:moveTo>
                  <a:pt x="2" y="7"/>
                </a:moveTo>
                <a:cubicBezTo>
                  <a:pt x="1" y="7"/>
                  <a:pt x="1" y="7"/>
                  <a:pt x="1" y="6"/>
                </a:cubicBezTo>
                <a:cubicBezTo>
                  <a:pt x="0" y="2"/>
                  <a:pt x="0" y="2"/>
                  <a:pt x="0" y="2"/>
                </a:cubicBezTo>
                <a:cubicBezTo>
                  <a:pt x="0" y="1"/>
                  <a:pt x="1" y="0"/>
                  <a:pt x="1" y="0"/>
                </a:cubicBezTo>
                <a:cubicBezTo>
                  <a:pt x="2" y="0"/>
                  <a:pt x="3" y="1"/>
                  <a:pt x="3" y="1"/>
                </a:cubicBezTo>
                <a:cubicBezTo>
                  <a:pt x="3" y="6"/>
                  <a:pt x="3" y="6"/>
                  <a:pt x="3" y="6"/>
                </a:cubicBezTo>
                <a:cubicBezTo>
                  <a:pt x="3" y="7"/>
                  <a:pt x="3" y="7"/>
                  <a:pt x="2" y="7"/>
                </a:cubicBezTo>
                <a:cubicBezTo>
                  <a:pt x="2" y="7"/>
                  <a:pt x="2" y="7"/>
                  <a:pt x="2"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1"/>
          <p:cNvSpPr/>
          <p:nvPr/>
        </p:nvSpPr>
        <p:spPr>
          <a:xfrm>
            <a:off x="670363" y="5205711"/>
            <a:ext cx="10592" cy="42355"/>
          </a:xfrm>
          <a:custGeom>
            <a:avLst/>
            <a:gdLst/>
            <a:ahLst/>
            <a:cxnLst/>
            <a:rect l="l" t="t" r="r" b="b"/>
            <a:pathLst>
              <a:path w="2" h="7" extrusionOk="0">
                <a:moveTo>
                  <a:pt x="1" y="7"/>
                </a:moveTo>
                <a:cubicBezTo>
                  <a:pt x="0" y="7"/>
                  <a:pt x="0" y="6"/>
                  <a:pt x="0" y="6"/>
                </a:cubicBezTo>
                <a:cubicBezTo>
                  <a:pt x="0" y="1"/>
                  <a:pt x="0" y="1"/>
                  <a:pt x="0" y="1"/>
                </a:cubicBezTo>
                <a:cubicBezTo>
                  <a:pt x="0" y="0"/>
                  <a:pt x="0" y="0"/>
                  <a:pt x="1" y="0"/>
                </a:cubicBezTo>
                <a:cubicBezTo>
                  <a:pt x="2" y="0"/>
                  <a:pt x="2" y="0"/>
                  <a:pt x="2" y="1"/>
                </a:cubicBezTo>
                <a:cubicBezTo>
                  <a:pt x="2" y="6"/>
                  <a:pt x="2" y="6"/>
                  <a:pt x="2" y="6"/>
                </a:cubicBezTo>
                <a:cubicBezTo>
                  <a:pt x="2" y="6"/>
                  <a:pt x="2"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1"/>
          <p:cNvSpPr/>
          <p:nvPr/>
        </p:nvSpPr>
        <p:spPr>
          <a:xfrm>
            <a:off x="606831" y="5195117"/>
            <a:ext cx="21178" cy="42355"/>
          </a:xfrm>
          <a:custGeom>
            <a:avLst/>
            <a:gdLst/>
            <a:ahLst/>
            <a:cxnLst/>
            <a:rect l="l" t="t" r="r" b="b"/>
            <a:pathLst>
              <a:path w="3" h="7" extrusionOk="0">
                <a:moveTo>
                  <a:pt x="1" y="7"/>
                </a:moveTo>
                <a:cubicBezTo>
                  <a:pt x="1" y="7"/>
                  <a:pt x="1" y="7"/>
                  <a:pt x="1" y="7"/>
                </a:cubicBezTo>
                <a:cubicBezTo>
                  <a:pt x="0" y="7"/>
                  <a:pt x="0" y="6"/>
                  <a:pt x="0" y="5"/>
                </a:cubicBezTo>
                <a:cubicBezTo>
                  <a:pt x="0" y="1"/>
                  <a:pt x="0" y="1"/>
                  <a:pt x="0" y="1"/>
                </a:cubicBezTo>
                <a:cubicBezTo>
                  <a:pt x="0" y="1"/>
                  <a:pt x="1" y="0"/>
                  <a:pt x="2" y="0"/>
                </a:cubicBezTo>
                <a:cubicBezTo>
                  <a:pt x="2" y="0"/>
                  <a:pt x="3" y="1"/>
                  <a:pt x="3" y="2"/>
                </a:cubicBezTo>
                <a:cubicBezTo>
                  <a:pt x="2" y="6"/>
                  <a:pt x="2" y="6"/>
                  <a:pt x="2" y="6"/>
                </a:cubicBezTo>
                <a:cubicBezTo>
                  <a:pt x="2" y="6"/>
                  <a:pt x="2"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1"/>
          <p:cNvSpPr/>
          <p:nvPr/>
        </p:nvSpPr>
        <p:spPr>
          <a:xfrm>
            <a:off x="680955" y="5015113"/>
            <a:ext cx="21178" cy="52947"/>
          </a:xfrm>
          <a:custGeom>
            <a:avLst/>
            <a:gdLst/>
            <a:ahLst/>
            <a:cxnLst/>
            <a:rect l="l" t="t" r="r" b="b"/>
            <a:pathLst>
              <a:path w="3" h="8" extrusionOk="0">
                <a:moveTo>
                  <a:pt x="1" y="8"/>
                </a:moveTo>
                <a:cubicBezTo>
                  <a:pt x="1" y="8"/>
                  <a:pt x="0" y="7"/>
                  <a:pt x="0" y="6"/>
                </a:cubicBezTo>
                <a:cubicBezTo>
                  <a:pt x="0" y="1"/>
                  <a:pt x="0" y="1"/>
                  <a:pt x="0" y="1"/>
                </a:cubicBezTo>
                <a:cubicBezTo>
                  <a:pt x="0" y="1"/>
                  <a:pt x="1" y="0"/>
                  <a:pt x="1" y="0"/>
                </a:cubicBezTo>
                <a:cubicBezTo>
                  <a:pt x="2" y="0"/>
                  <a:pt x="3" y="1"/>
                  <a:pt x="3" y="1"/>
                </a:cubicBezTo>
                <a:cubicBezTo>
                  <a:pt x="3" y="6"/>
                  <a:pt x="3" y="6"/>
                  <a:pt x="3" y="6"/>
                </a:cubicBezTo>
                <a:cubicBezTo>
                  <a:pt x="3" y="7"/>
                  <a:pt x="2" y="8"/>
                  <a:pt x="1" y="8"/>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1"/>
          <p:cNvSpPr/>
          <p:nvPr/>
        </p:nvSpPr>
        <p:spPr>
          <a:xfrm>
            <a:off x="543298" y="5184533"/>
            <a:ext cx="21178" cy="42355"/>
          </a:xfrm>
          <a:custGeom>
            <a:avLst/>
            <a:gdLst/>
            <a:ahLst/>
            <a:cxnLst/>
            <a:rect l="l" t="t" r="r" b="b"/>
            <a:pathLst>
              <a:path w="3" h="7" extrusionOk="0">
                <a:moveTo>
                  <a:pt x="2" y="7"/>
                </a:moveTo>
                <a:cubicBezTo>
                  <a:pt x="1" y="7"/>
                  <a:pt x="0" y="6"/>
                  <a:pt x="0" y="6"/>
                </a:cubicBezTo>
                <a:cubicBezTo>
                  <a:pt x="0" y="2"/>
                  <a:pt x="0" y="2"/>
                  <a:pt x="0" y="2"/>
                </a:cubicBezTo>
                <a:cubicBezTo>
                  <a:pt x="0" y="1"/>
                  <a:pt x="0" y="1"/>
                  <a:pt x="1" y="0"/>
                </a:cubicBezTo>
                <a:cubicBezTo>
                  <a:pt x="2" y="0"/>
                  <a:pt x="2" y="1"/>
                  <a:pt x="2" y="2"/>
                </a:cubicBezTo>
                <a:cubicBezTo>
                  <a:pt x="3" y="5"/>
                  <a:pt x="3" y="5"/>
                  <a:pt x="3" y="5"/>
                </a:cubicBezTo>
                <a:cubicBezTo>
                  <a:pt x="3" y="6"/>
                  <a:pt x="2" y="7"/>
                  <a:pt x="2" y="7"/>
                </a:cubicBezTo>
                <a:cubicBezTo>
                  <a:pt x="2" y="7"/>
                  <a:pt x="2" y="7"/>
                  <a:pt x="2"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1"/>
          <p:cNvSpPr/>
          <p:nvPr/>
        </p:nvSpPr>
        <p:spPr>
          <a:xfrm>
            <a:off x="479765" y="5142178"/>
            <a:ext cx="10592" cy="42355"/>
          </a:xfrm>
          <a:custGeom>
            <a:avLst/>
            <a:gdLst/>
            <a:ahLst/>
            <a:cxnLst/>
            <a:rect l="l" t="t" r="r" b="b"/>
            <a:pathLst>
              <a:path w="2" h="7" extrusionOk="0">
                <a:moveTo>
                  <a:pt x="1" y="7"/>
                </a:moveTo>
                <a:cubicBezTo>
                  <a:pt x="0" y="7"/>
                  <a:pt x="0" y="6"/>
                  <a:pt x="0" y="5"/>
                </a:cubicBezTo>
                <a:cubicBezTo>
                  <a:pt x="0" y="2"/>
                  <a:pt x="0" y="2"/>
                  <a:pt x="0" y="2"/>
                </a:cubicBezTo>
                <a:cubicBezTo>
                  <a:pt x="0" y="1"/>
                  <a:pt x="0" y="0"/>
                  <a:pt x="1" y="0"/>
                </a:cubicBezTo>
                <a:cubicBezTo>
                  <a:pt x="2" y="0"/>
                  <a:pt x="2" y="1"/>
                  <a:pt x="2" y="2"/>
                </a:cubicBezTo>
                <a:cubicBezTo>
                  <a:pt x="2" y="5"/>
                  <a:pt x="2" y="5"/>
                  <a:pt x="2" y="5"/>
                </a:cubicBezTo>
                <a:cubicBezTo>
                  <a:pt x="2" y="6"/>
                  <a:pt x="2"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1"/>
          <p:cNvSpPr/>
          <p:nvPr/>
        </p:nvSpPr>
        <p:spPr>
          <a:xfrm>
            <a:off x="606831" y="5279827"/>
            <a:ext cx="21178" cy="42355"/>
          </a:xfrm>
          <a:custGeom>
            <a:avLst/>
            <a:gdLst/>
            <a:ahLst/>
            <a:cxnLst/>
            <a:rect l="l" t="t" r="r" b="b"/>
            <a:pathLst>
              <a:path w="3" h="7" extrusionOk="0">
                <a:moveTo>
                  <a:pt x="1" y="7"/>
                </a:moveTo>
                <a:cubicBezTo>
                  <a:pt x="1" y="7"/>
                  <a:pt x="0" y="6"/>
                  <a:pt x="0" y="6"/>
                </a:cubicBezTo>
                <a:cubicBezTo>
                  <a:pt x="0" y="1"/>
                  <a:pt x="0" y="1"/>
                  <a:pt x="0" y="1"/>
                </a:cubicBezTo>
                <a:cubicBezTo>
                  <a:pt x="0" y="1"/>
                  <a:pt x="0" y="0"/>
                  <a:pt x="1" y="0"/>
                </a:cubicBezTo>
                <a:cubicBezTo>
                  <a:pt x="2" y="0"/>
                  <a:pt x="2" y="0"/>
                  <a:pt x="2" y="1"/>
                </a:cubicBezTo>
                <a:cubicBezTo>
                  <a:pt x="3" y="5"/>
                  <a:pt x="3" y="5"/>
                  <a:pt x="3" y="5"/>
                </a:cubicBezTo>
                <a:cubicBezTo>
                  <a:pt x="3" y="6"/>
                  <a:pt x="2" y="7"/>
                  <a:pt x="2" y="7"/>
                </a:cubicBezTo>
                <a:cubicBezTo>
                  <a:pt x="1" y="7"/>
                  <a:pt x="1"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1"/>
          <p:cNvSpPr/>
          <p:nvPr/>
        </p:nvSpPr>
        <p:spPr>
          <a:xfrm>
            <a:off x="723311" y="5152762"/>
            <a:ext cx="10592" cy="42355"/>
          </a:xfrm>
          <a:custGeom>
            <a:avLst/>
            <a:gdLst/>
            <a:ahLst/>
            <a:cxnLst/>
            <a:rect l="l" t="t" r="r" b="b"/>
            <a:pathLst>
              <a:path w="2" h="7" extrusionOk="0">
                <a:moveTo>
                  <a:pt x="1" y="7"/>
                </a:moveTo>
                <a:cubicBezTo>
                  <a:pt x="0" y="7"/>
                  <a:pt x="0" y="7"/>
                  <a:pt x="0" y="6"/>
                </a:cubicBezTo>
                <a:cubicBezTo>
                  <a:pt x="0" y="2"/>
                  <a:pt x="0" y="2"/>
                  <a:pt x="0" y="2"/>
                </a:cubicBezTo>
                <a:cubicBezTo>
                  <a:pt x="0" y="1"/>
                  <a:pt x="0" y="1"/>
                  <a:pt x="1" y="1"/>
                </a:cubicBezTo>
                <a:cubicBezTo>
                  <a:pt x="2" y="0"/>
                  <a:pt x="2" y="1"/>
                  <a:pt x="2" y="2"/>
                </a:cubicBezTo>
                <a:cubicBezTo>
                  <a:pt x="2" y="6"/>
                  <a:pt x="2" y="6"/>
                  <a:pt x="2" y="6"/>
                </a:cubicBezTo>
                <a:cubicBezTo>
                  <a:pt x="2" y="7"/>
                  <a:pt x="2" y="7"/>
                  <a:pt x="1" y="7"/>
                </a:cubicBezTo>
                <a:cubicBezTo>
                  <a:pt x="1" y="7"/>
                  <a:pt x="1"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1"/>
          <p:cNvSpPr/>
          <p:nvPr/>
        </p:nvSpPr>
        <p:spPr>
          <a:xfrm>
            <a:off x="691541" y="5258649"/>
            <a:ext cx="10592" cy="31770"/>
          </a:xfrm>
          <a:custGeom>
            <a:avLst/>
            <a:gdLst/>
            <a:ahLst/>
            <a:cxnLst/>
            <a:rect l="l" t="t" r="r" b="b"/>
            <a:pathLst>
              <a:path w="3" h="5" extrusionOk="0">
                <a:moveTo>
                  <a:pt x="1" y="5"/>
                </a:moveTo>
                <a:cubicBezTo>
                  <a:pt x="0" y="5"/>
                  <a:pt x="0" y="5"/>
                  <a:pt x="0" y="4"/>
                </a:cubicBezTo>
                <a:cubicBezTo>
                  <a:pt x="0" y="1"/>
                  <a:pt x="0" y="1"/>
                  <a:pt x="0" y="1"/>
                </a:cubicBezTo>
                <a:cubicBezTo>
                  <a:pt x="0" y="1"/>
                  <a:pt x="0" y="0"/>
                  <a:pt x="1" y="0"/>
                </a:cubicBezTo>
                <a:cubicBezTo>
                  <a:pt x="2" y="0"/>
                  <a:pt x="3" y="1"/>
                  <a:pt x="3" y="1"/>
                </a:cubicBezTo>
                <a:cubicBezTo>
                  <a:pt x="3" y="4"/>
                  <a:pt x="3" y="4"/>
                  <a:pt x="3" y="4"/>
                </a:cubicBezTo>
                <a:cubicBezTo>
                  <a:pt x="3" y="5"/>
                  <a:pt x="2" y="5"/>
                  <a:pt x="1" y="5"/>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1"/>
          <p:cNvSpPr/>
          <p:nvPr/>
        </p:nvSpPr>
        <p:spPr>
          <a:xfrm>
            <a:off x="649186" y="5322182"/>
            <a:ext cx="10592" cy="31770"/>
          </a:xfrm>
          <a:custGeom>
            <a:avLst/>
            <a:gdLst/>
            <a:ahLst/>
            <a:cxnLst/>
            <a:rect l="l" t="t" r="r" b="b"/>
            <a:pathLst>
              <a:path w="3" h="5" extrusionOk="0">
                <a:moveTo>
                  <a:pt x="2" y="5"/>
                </a:moveTo>
                <a:cubicBezTo>
                  <a:pt x="1" y="5"/>
                  <a:pt x="1" y="5"/>
                  <a:pt x="1" y="4"/>
                </a:cubicBezTo>
                <a:cubicBezTo>
                  <a:pt x="0" y="2"/>
                  <a:pt x="0" y="2"/>
                  <a:pt x="0" y="2"/>
                </a:cubicBezTo>
                <a:cubicBezTo>
                  <a:pt x="0" y="1"/>
                  <a:pt x="0" y="0"/>
                  <a:pt x="1" y="0"/>
                </a:cubicBezTo>
                <a:cubicBezTo>
                  <a:pt x="2" y="0"/>
                  <a:pt x="2" y="0"/>
                  <a:pt x="2" y="1"/>
                </a:cubicBezTo>
                <a:cubicBezTo>
                  <a:pt x="3" y="4"/>
                  <a:pt x="3" y="4"/>
                  <a:pt x="3" y="4"/>
                </a:cubicBezTo>
                <a:cubicBezTo>
                  <a:pt x="3" y="4"/>
                  <a:pt x="3" y="5"/>
                  <a:pt x="2" y="5"/>
                </a:cubicBezTo>
                <a:cubicBezTo>
                  <a:pt x="2" y="5"/>
                  <a:pt x="2" y="5"/>
                  <a:pt x="2" y="5"/>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1"/>
          <p:cNvSpPr/>
          <p:nvPr/>
        </p:nvSpPr>
        <p:spPr>
          <a:xfrm>
            <a:off x="532712" y="5258649"/>
            <a:ext cx="21178" cy="52947"/>
          </a:xfrm>
          <a:custGeom>
            <a:avLst/>
            <a:gdLst/>
            <a:ahLst/>
            <a:cxnLst/>
            <a:rect l="l" t="t" r="r" b="b"/>
            <a:pathLst>
              <a:path w="3" h="8" extrusionOk="0">
                <a:moveTo>
                  <a:pt x="1" y="8"/>
                </a:moveTo>
                <a:cubicBezTo>
                  <a:pt x="1" y="8"/>
                  <a:pt x="0" y="7"/>
                  <a:pt x="0" y="6"/>
                </a:cubicBezTo>
                <a:cubicBezTo>
                  <a:pt x="0" y="1"/>
                  <a:pt x="0" y="1"/>
                  <a:pt x="0" y="1"/>
                </a:cubicBezTo>
                <a:cubicBezTo>
                  <a:pt x="0" y="0"/>
                  <a:pt x="1" y="0"/>
                  <a:pt x="1" y="0"/>
                </a:cubicBezTo>
                <a:cubicBezTo>
                  <a:pt x="2" y="0"/>
                  <a:pt x="3" y="0"/>
                  <a:pt x="3" y="1"/>
                </a:cubicBezTo>
                <a:cubicBezTo>
                  <a:pt x="3" y="6"/>
                  <a:pt x="3" y="6"/>
                  <a:pt x="3" y="6"/>
                </a:cubicBezTo>
                <a:cubicBezTo>
                  <a:pt x="3" y="7"/>
                  <a:pt x="2" y="8"/>
                  <a:pt x="1" y="8"/>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1"/>
          <p:cNvSpPr/>
          <p:nvPr/>
        </p:nvSpPr>
        <p:spPr>
          <a:xfrm>
            <a:off x="723311" y="5068051"/>
            <a:ext cx="21178" cy="42355"/>
          </a:xfrm>
          <a:custGeom>
            <a:avLst/>
            <a:gdLst/>
            <a:ahLst/>
            <a:cxnLst/>
            <a:rect l="l" t="t" r="r" b="b"/>
            <a:pathLst>
              <a:path w="3" h="7" extrusionOk="0">
                <a:moveTo>
                  <a:pt x="1" y="7"/>
                </a:moveTo>
                <a:cubicBezTo>
                  <a:pt x="1" y="7"/>
                  <a:pt x="0" y="6"/>
                  <a:pt x="0" y="6"/>
                </a:cubicBezTo>
                <a:cubicBezTo>
                  <a:pt x="0" y="1"/>
                  <a:pt x="0" y="1"/>
                  <a:pt x="0" y="1"/>
                </a:cubicBezTo>
                <a:cubicBezTo>
                  <a:pt x="0" y="0"/>
                  <a:pt x="1" y="0"/>
                  <a:pt x="1" y="0"/>
                </a:cubicBezTo>
                <a:cubicBezTo>
                  <a:pt x="2" y="0"/>
                  <a:pt x="3" y="0"/>
                  <a:pt x="3" y="1"/>
                </a:cubicBezTo>
                <a:cubicBezTo>
                  <a:pt x="3" y="6"/>
                  <a:pt x="3" y="6"/>
                  <a:pt x="3" y="6"/>
                </a:cubicBezTo>
                <a:cubicBezTo>
                  <a:pt x="3" y="6"/>
                  <a:pt x="2" y="7"/>
                  <a:pt x="1" y="7"/>
                </a:cubicBezTo>
                <a:close/>
              </a:path>
            </a:pathLst>
          </a:custGeom>
          <a:solidFill>
            <a:srgbClr val="488E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1"/>
          <p:cNvSpPr/>
          <p:nvPr/>
        </p:nvSpPr>
        <p:spPr>
          <a:xfrm>
            <a:off x="8559011" y="2717341"/>
            <a:ext cx="1101233" cy="1058878"/>
          </a:xfrm>
          <a:custGeom>
            <a:avLst/>
            <a:gdLst/>
            <a:ahLst/>
            <a:cxnLst/>
            <a:rect l="l" t="t" r="r" b="b"/>
            <a:pathLst>
              <a:path w="183" h="177" extrusionOk="0">
                <a:moveTo>
                  <a:pt x="128" y="21"/>
                </a:moveTo>
                <a:cubicBezTo>
                  <a:pt x="111" y="8"/>
                  <a:pt x="89" y="0"/>
                  <a:pt x="67" y="2"/>
                </a:cubicBezTo>
                <a:cubicBezTo>
                  <a:pt x="45" y="5"/>
                  <a:pt x="25" y="19"/>
                  <a:pt x="14" y="38"/>
                </a:cubicBezTo>
                <a:cubicBezTo>
                  <a:pt x="3" y="57"/>
                  <a:pt x="0" y="80"/>
                  <a:pt x="6" y="102"/>
                </a:cubicBezTo>
                <a:cubicBezTo>
                  <a:pt x="13" y="132"/>
                  <a:pt x="37" y="158"/>
                  <a:pt x="67" y="168"/>
                </a:cubicBezTo>
                <a:cubicBezTo>
                  <a:pt x="97" y="177"/>
                  <a:pt x="132" y="170"/>
                  <a:pt x="154" y="148"/>
                </a:cubicBezTo>
                <a:cubicBezTo>
                  <a:pt x="172" y="130"/>
                  <a:pt x="183" y="102"/>
                  <a:pt x="179" y="77"/>
                </a:cubicBezTo>
                <a:cubicBezTo>
                  <a:pt x="177" y="66"/>
                  <a:pt x="170" y="62"/>
                  <a:pt x="163" y="55"/>
                </a:cubicBezTo>
                <a:cubicBezTo>
                  <a:pt x="152" y="43"/>
                  <a:pt x="142" y="31"/>
                  <a:pt x="128" y="2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1"/>
          <p:cNvSpPr/>
          <p:nvPr/>
        </p:nvSpPr>
        <p:spPr>
          <a:xfrm>
            <a:off x="7934269" y="3215019"/>
            <a:ext cx="2011867" cy="2477775"/>
          </a:xfrm>
          <a:custGeom>
            <a:avLst/>
            <a:gdLst/>
            <a:ahLst/>
            <a:cxnLst/>
            <a:rect l="l" t="t" r="r" b="b"/>
            <a:pathLst>
              <a:path w="336" h="413" extrusionOk="0">
                <a:moveTo>
                  <a:pt x="163" y="51"/>
                </a:moveTo>
                <a:cubicBezTo>
                  <a:pt x="136" y="81"/>
                  <a:pt x="125" y="125"/>
                  <a:pt x="91" y="148"/>
                </a:cubicBezTo>
                <a:cubicBezTo>
                  <a:pt x="73" y="160"/>
                  <a:pt x="50" y="164"/>
                  <a:pt x="33" y="178"/>
                </a:cubicBezTo>
                <a:cubicBezTo>
                  <a:pt x="11" y="194"/>
                  <a:pt x="0" y="223"/>
                  <a:pt x="1" y="251"/>
                </a:cubicBezTo>
                <a:cubicBezTo>
                  <a:pt x="3" y="278"/>
                  <a:pt x="15" y="305"/>
                  <a:pt x="31" y="327"/>
                </a:cubicBezTo>
                <a:cubicBezTo>
                  <a:pt x="47" y="349"/>
                  <a:pt x="68" y="368"/>
                  <a:pt x="88" y="387"/>
                </a:cubicBezTo>
                <a:cubicBezTo>
                  <a:pt x="102" y="400"/>
                  <a:pt x="118" y="413"/>
                  <a:pt x="136" y="413"/>
                </a:cubicBezTo>
                <a:cubicBezTo>
                  <a:pt x="152" y="412"/>
                  <a:pt x="166" y="401"/>
                  <a:pt x="177" y="390"/>
                </a:cubicBezTo>
                <a:cubicBezTo>
                  <a:pt x="208" y="357"/>
                  <a:pt x="229" y="316"/>
                  <a:pt x="250" y="276"/>
                </a:cubicBezTo>
                <a:cubicBezTo>
                  <a:pt x="271" y="233"/>
                  <a:pt x="293" y="190"/>
                  <a:pt x="307" y="144"/>
                </a:cubicBezTo>
                <a:cubicBezTo>
                  <a:pt x="316" y="114"/>
                  <a:pt x="336" y="52"/>
                  <a:pt x="312" y="24"/>
                </a:cubicBezTo>
                <a:cubicBezTo>
                  <a:pt x="292" y="0"/>
                  <a:pt x="242" y="7"/>
                  <a:pt x="216" y="16"/>
                </a:cubicBezTo>
                <a:cubicBezTo>
                  <a:pt x="196" y="23"/>
                  <a:pt x="177" y="35"/>
                  <a:pt x="163" y="5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1"/>
          <p:cNvSpPr/>
          <p:nvPr/>
        </p:nvSpPr>
        <p:spPr>
          <a:xfrm>
            <a:off x="8082512" y="3384440"/>
            <a:ext cx="1757736" cy="1990693"/>
          </a:xfrm>
          <a:custGeom>
            <a:avLst/>
            <a:gdLst/>
            <a:ahLst/>
            <a:cxnLst/>
            <a:rect l="l" t="t" r="r" b="b"/>
            <a:pathLst>
              <a:path w="294" h="331" extrusionOk="0">
                <a:moveTo>
                  <a:pt x="9" y="184"/>
                </a:moveTo>
                <a:cubicBezTo>
                  <a:pt x="16" y="170"/>
                  <a:pt x="26" y="159"/>
                  <a:pt x="39" y="153"/>
                </a:cubicBezTo>
                <a:cubicBezTo>
                  <a:pt x="45" y="150"/>
                  <a:pt x="52" y="148"/>
                  <a:pt x="59" y="146"/>
                </a:cubicBezTo>
                <a:cubicBezTo>
                  <a:pt x="68" y="143"/>
                  <a:pt x="76" y="140"/>
                  <a:pt x="84" y="136"/>
                </a:cubicBezTo>
                <a:cubicBezTo>
                  <a:pt x="98" y="127"/>
                  <a:pt x="105" y="111"/>
                  <a:pt x="113" y="97"/>
                </a:cubicBezTo>
                <a:cubicBezTo>
                  <a:pt x="115" y="92"/>
                  <a:pt x="118" y="88"/>
                  <a:pt x="120" y="84"/>
                </a:cubicBezTo>
                <a:cubicBezTo>
                  <a:pt x="137" y="54"/>
                  <a:pt x="163" y="30"/>
                  <a:pt x="195" y="17"/>
                </a:cubicBezTo>
                <a:cubicBezTo>
                  <a:pt x="226" y="3"/>
                  <a:pt x="261" y="0"/>
                  <a:pt x="294" y="7"/>
                </a:cubicBezTo>
                <a:cubicBezTo>
                  <a:pt x="294" y="9"/>
                  <a:pt x="294" y="9"/>
                  <a:pt x="294" y="9"/>
                </a:cubicBezTo>
                <a:cubicBezTo>
                  <a:pt x="261" y="2"/>
                  <a:pt x="226" y="5"/>
                  <a:pt x="195" y="18"/>
                </a:cubicBezTo>
                <a:cubicBezTo>
                  <a:pt x="165" y="32"/>
                  <a:pt x="139" y="55"/>
                  <a:pt x="122" y="85"/>
                </a:cubicBezTo>
                <a:cubicBezTo>
                  <a:pt x="119" y="89"/>
                  <a:pt x="117" y="93"/>
                  <a:pt x="115" y="98"/>
                </a:cubicBezTo>
                <a:cubicBezTo>
                  <a:pt x="107" y="113"/>
                  <a:pt x="99" y="128"/>
                  <a:pt x="85" y="137"/>
                </a:cubicBezTo>
                <a:cubicBezTo>
                  <a:pt x="77" y="142"/>
                  <a:pt x="68" y="145"/>
                  <a:pt x="60" y="147"/>
                </a:cubicBezTo>
                <a:cubicBezTo>
                  <a:pt x="53" y="149"/>
                  <a:pt x="46" y="151"/>
                  <a:pt x="40" y="155"/>
                </a:cubicBezTo>
                <a:cubicBezTo>
                  <a:pt x="16" y="167"/>
                  <a:pt x="1" y="196"/>
                  <a:pt x="4" y="226"/>
                </a:cubicBezTo>
                <a:cubicBezTo>
                  <a:pt x="7" y="252"/>
                  <a:pt x="22" y="278"/>
                  <a:pt x="47" y="296"/>
                </a:cubicBezTo>
                <a:cubicBezTo>
                  <a:pt x="67" y="311"/>
                  <a:pt x="92" y="322"/>
                  <a:pt x="125" y="329"/>
                </a:cubicBezTo>
                <a:cubicBezTo>
                  <a:pt x="125" y="331"/>
                  <a:pt x="125" y="331"/>
                  <a:pt x="125" y="331"/>
                </a:cubicBezTo>
                <a:cubicBezTo>
                  <a:pt x="92" y="324"/>
                  <a:pt x="66" y="313"/>
                  <a:pt x="46" y="298"/>
                </a:cubicBezTo>
                <a:cubicBezTo>
                  <a:pt x="21" y="279"/>
                  <a:pt x="5" y="253"/>
                  <a:pt x="2" y="226"/>
                </a:cubicBezTo>
                <a:cubicBezTo>
                  <a:pt x="0" y="211"/>
                  <a:pt x="3" y="197"/>
                  <a:pt x="9" y="18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1"/>
          <p:cNvSpPr/>
          <p:nvPr/>
        </p:nvSpPr>
        <p:spPr>
          <a:xfrm>
            <a:off x="-197917" y="-776957"/>
            <a:ext cx="3610783" cy="2054227"/>
          </a:xfrm>
          <a:custGeom>
            <a:avLst/>
            <a:gdLst/>
            <a:ahLst/>
            <a:cxnLst/>
            <a:rect l="l" t="t" r="r" b="b"/>
            <a:pathLst>
              <a:path w="603" h="343" extrusionOk="0">
                <a:moveTo>
                  <a:pt x="92" y="327"/>
                </a:moveTo>
                <a:cubicBezTo>
                  <a:pt x="126" y="328"/>
                  <a:pt x="159" y="308"/>
                  <a:pt x="193" y="305"/>
                </a:cubicBezTo>
                <a:cubicBezTo>
                  <a:pt x="252" y="301"/>
                  <a:pt x="311" y="343"/>
                  <a:pt x="367" y="324"/>
                </a:cubicBezTo>
                <a:cubicBezTo>
                  <a:pt x="405" y="312"/>
                  <a:pt x="429" y="274"/>
                  <a:pt x="446" y="238"/>
                </a:cubicBezTo>
                <a:cubicBezTo>
                  <a:pt x="463" y="201"/>
                  <a:pt x="480" y="162"/>
                  <a:pt x="512" y="138"/>
                </a:cubicBezTo>
                <a:cubicBezTo>
                  <a:pt x="529" y="125"/>
                  <a:pt x="550" y="118"/>
                  <a:pt x="569" y="107"/>
                </a:cubicBezTo>
                <a:cubicBezTo>
                  <a:pt x="587" y="95"/>
                  <a:pt x="603" y="76"/>
                  <a:pt x="603" y="55"/>
                </a:cubicBezTo>
                <a:cubicBezTo>
                  <a:pt x="602" y="34"/>
                  <a:pt x="586" y="16"/>
                  <a:pt x="567" y="8"/>
                </a:cubicBezTo>
                <a:cubicBezTo>
                  <a:pt x="548" y="0"/>
                  <a:pt x="526" y="0"/>
                  <a:pt x="506" y="1"/>
                </a:cubicBezTo>
                <a:cubicBezTo>
                  <a:pt x="382" y="7"/>
                  <a:pt x="263" y="47"/>
                  <a:pt x="150" y="95"/>
                </a:cubicBezTo>
                <a:cubicBezTo>
                  <a:pt x="123" y="106"/>
                  <a:pt x="96" y="118"/>
                  <a:pt x="75" y="138"/>
                </a:cubicBezTo>
                <a:cubicBezTo>
                  <a:pt x="49" y="163"/>
                  <a:pt x="35" y="199"/>
                  <a:pt x="17" y="229"/>
                </a:cubicBezTo>
                <a:cubicBezTo>
                  <a:pt x="0" y="258"/>
                  <a:pt x="10" y="285"/>
                  <a:pt x="35" y="306"/>
                </a:cubicBezTo>
                <a:cubicBezTo>
                  <a:pt x="51" y="319"/>
                  <a:pt x="71" y="327"/>
                  <a:pt x="92" y="3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5" name="Google Shape;385;p11"/>
          <p:cNvGrpSpPr/>
          <p:nvPr/>
        </p:nvGrpSpPr>
        <p:grpSpPr>
          <a:xfrm>
            <a:off x="384470" y="176033"/>
            <a:ext cx="1101234" cy="1122412"/>
            <a:chOff x="384470" y="176033"/>
            <a:chExt cx="1101234" cy="1122412"/>
          </a:xfrm>
        </p:grpSpPr>
        <p:sp>
          <p:nvSpPr>
            <p:cNvPr id="386" name="Google Shape;386;p11"/>
            <p:cNvSpPr/>
            <p:nvPr/>
          </p:nvSpPr>
          <p:spPr>
            <a:xfrm>
              <a:off x="384470" y="176033"/>
              <a:ext cx="1101234" cy="1122412"/>
            </a:xfrm>
            <a:custGeom>
              <a:avLst/>
              <a:gdLst/>
              <a:ahLst/>
              <a:cxnLst/>
              <a:rect l="l" t="t" r="r" b="b"/>
              <a:pathLst>
                <a:path w="185" h="186" extrusionOk="0">
                  <a:moveTo>
                    <a:pt x="40" y="161"/>
                  </a:moveTo>
                  <a:cubicBezTo>
                    <a:pt x="35" y="154"/>
                    <a:pt x="30" y="146"/>
                    <a:pt x="26" y="138"/>
                  </a:cubicBezTo>
                  <a:cubicBezTo>
                    <a:pt x="13" y="114"/>
                    <a:pt x="0" y="85"/>
                    <a:pt x="8" y="57"/>
                  </a:cubicBezTo>
                  <a:cubicBezTo>
                    <a:pt x="14" y="32"/>
                    <a:pt x="38" y="12"/>
                    <a:pt x="66" y="6"/>
                  </a:cubicBezTo>
                  <a:cubicBezTo>
                    <a:pt x="66" y="6"/>
                    <a:pt x="66" y="6"/>
                    <a:pt x="66" y="6"/>
                  </a:cubicBezTo>
                  <a:cubicBezTo>
                    <a:pt x="92" y="0"/>
                    <a:pt x="128" y="5"/>
                    <a:pt x="150" y="17"/>
                  </a:cubicBezTo>
                  <a:cubicBezTo>
                    <a:pt x="174" y="30"/>
                    <a:pt x="185" y="73"/>
                    <a:pt x="185" y="99"/>
                  </a:cubicBezTo>
                  <a:cubicBezTo>
                    <a:pt x="185" y="123"/>
                    <a:pt x="177" y="144"/>
                    <a:pt x="163" y="157"/>
                  </a:cubicBezTo>
                  <a:cubicBezTo>
                    <a:pt x="149" y="169"/>
                    <a:pt x="131" y="173"/>
                    <a:pt x="115" y="177"/>
                  </a:cubicBezTo>
                  <a:cubicBezTo>
                    <a:pt x="95" y="182"/>
                    <a:pt x="77" y="186"/>
                    <a:pt x="60" y="178"/>
                  </a:cubicBezTo>
                  <a:cubicBezTo>
                    <a:pt x="52" y="174"/>
                    <a:pt x="46" y="168"/>
                    <a:pt x="40" y="161"/>
                  </a:cubicBezTo>
                  <a:close/>
                  <a:moveTo>
                    <a:pt x="67" y="8"/>
                  </a:moveTo>
                  <a:cubicBezTo>
                    <a:pt x="39" y="14"/>
                    <a:pt x="16" y="34"/>
                    <a:pt x="10" y="58"/>
                  </a:cubicBezTo>
                  <a:cubicBezTo>
                    <a:pt x="3" y="85"/>
                    <a:pt x="16" y="113"/>
                    <a:pt x="28" y="137"/>
                  </a:cubicBezTo>
                  <a:cubicBezTo>
                    <a:pt x="37" y="153"/>
                    <a:pt x="46" y="169"/>
                    <a:pt x="61" y="176"/>
                  </a:cubicBezTo>
                  <a:cubicBezTo>
                    <a:pt x="77" y="183"/>
                    <a:pt x="95" y="180"/>
                    <a:pt x="114" y="175"/>
                  </a:cubicBezTo>
                  <a:cubicBezTo>
                    <a:pt x="130" y="171"/>
                    <a:pt x="148" y="167"/>
                    <a:pt x="161" y="155"/>
                  </a:cubicBezTo>
                  <a:cubicBezTo>
                    <a:pt x="175" y="143"/>
                    <a:pt x="183" y="122"/>
                    <a:pt x="183" y="99"/>
                  </a:cubicBezTo>
                  <a:cubicBezTo>
                    <a:pt x="182" y="73"/>
                    <a:pt x="172" y="32"/>
                    <a:pt x="149" y="19"/>
                  </a:cubicBezTo>
                  <a:cubicBezTo>
                    <a:pt x="128" y="7"/>
                    <a:pt x="92" y="2"/>
                    <a:pt x="67" y="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1"/>
            <p:cNvSpPr/>
            <p:nvPr/>
          </p:nvSpPr>
          <p:spPr>
            <a:xfrm>
              <a:off x="490357" y="250160"/>
              <a:ext cx="921228" cy="942405"/>
            </a:xfrm>
            <a:custGeom>
              <a:avLst/>
              <a:gdLst/>
              <a:ahLst/>
              <a:cxnLst/>
              <a:rect l="l" t="t" r="r" b="b"/>
              <a:pathLst>
                <a:path w="153" h="158" extrusionOk="0">
                  <a:moveTo>
                    <a:pt x="22" y="122"/>
                  </a:moveTo>
                  <a:cubicBezTo>
                    <a:pt x="11" y="107"/>
                    <a:pt x="4" y="92"/>
                    <a:pt x="3" y="78"/>
                  </a:cubicBezTo>
                  <a:cubicBezTo>
                    <a:pt x="0" y="58"/>
                    <a:pt x="8" y="38"/>
                    <a:pt x="22" y="23"/>
                  </a:cubicBezTo>
                  <a:cubicBezTo>
                    <a:pt x="35" y="9"/>
                    <a:pt x="55" y="1"/>
                    <a:pt x="75" y="1"/>
                  </a:cubicBezTo>
                  <a:cubicBezTo>
                    <a:pt x="75" y="1"/>
                    <a:pt x="75" y="1"/>
                    <a:pt x="75" y="1"/>
                  </a:cubicBezTo>
                  <a:cubicBezTo>
                    <a:pt x="85" y="0"/>
                    <a:pt x="94" y="2"/>
                    <a:pt x="103" y="5"/>
                  </a:cubicBezTo>
                  <a:cubicBezTo>
                    <a:pt x="122" y="12"/>
                    <a:pt x="135" y="21"/>
                    <a:pt x="141" y="33"/>
                  </a:cubicBezTo>
                  <a:cubicBezTo>
                    <a:pt x="149" y="50"/>
                    <a:pt x="153" y="68"/>
                    <a:pt x="151" y="85"/>
                  </a:cubicBezTo>
                  <a:cubicBezTo>
                    <a:pt x="149" y="108"/>
                    <a:pt x="137" y="130"/>
                    <a:pt x="118" y="143"/>
                  </a:cubicBezTo>
                  <a:cubicBezTo>
                    <a:pt x="99" y="156"/>
                    <a:pt x="73" y="158"/>
                    <a:pt x="53" y="149"/>
                  </a:cubicBezTo>
                  <a:cubicBezTo>
                    <a:pt x="42" y="144"/>
                    <a:pt x="33" y="135"/>
                    <a:pt x="23" y="123"/>
                  </a:cubicBezTo>
                  <a:cubicBezTo>
                    <a:pt x="23" y="123"/>
                    <a:pt x="22" y="122"/>
                    <a:pt x="22" y="122"/>
                  </a:cubicBezTo>
                  <a:close/>
                  <a:moveTo>
                    <a:pt x="75" y="3"/>
                  </a:moveTo>
                  <a:cubicBezTo>
                    <a:pt x="56" y="3"/>
                    <a:pt x="37" y="11"/>
                    <a:pt x="24" y="25"/>
                  </a:cubicBezTo>
                  <a:cubicBezTo>
                    <a:pt x="10" y="39"/>
                    <a:pt x="3" y="59"/>
                    <a:pt x="5" y="78"/>
                  </a:cubicBezTo>
                  <a:cubicBezTo>
                    <a:pt x="6" y="92"/>
                    <a:pt x="13" y="107"/>
                    <a:pt x="25" y="122"/>
                  </a:cubicBezTo>
                  <a:cubicBezTo>
                    <a:pt x="34" y="134"/>
                    <a:pt x="44" y="142"/>
                    <a:pt x="54" y="146"/>
                  </a:cubicBezTo>
                  <a:cubicBezTo>
                    <a:pt x="74" y="156"/>
                    <a:pt x="98" y="153"/>
                    <a:pt x="117" y="141"/>
                  </a:cubicBezTo>
                  <a:cubicBezTo>
                    <a:pt x="135" y="128"/>
                    <a:pt x="147" y="107"/>
                    <a:pt x="149" y="85"/>
                  </a:cubicBezTo>
                  <a:cubicBezTo>
                    <a:pt x="151" y="68"/>
                    <a:pt x="147" y="50"/>
                    <a:pt x="139" y="34"/>
                  </a:cubicBezTo>
                  <a:cubicBezTo>
                    <a:pt x="133" y="23"/>
                    <a:pt x="121" y="14"/>
                    <a:pt x="103" y="7"/>
                  </a:cubicBezTo>
                  <a:cubicBezTo>
                    <a:pt x="94" y="4"/>
                    <a:pt x="85" y="3"/>
                    <a:pt x="75" y="3"/>
                  </a:cubicBezTo>
                  <a:close/>
                  <a:moveTo>
                    <a:pt x="75" y="2"/>
                  </a:moveTo>
                  <a:cubicBezTo>
                    <a:pt x="75" y="2"/>
                    <a:pt x="75" y="2"/>
                    <a:pt x="75" y="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1"/>
            <p:cNvSpPr/>
            <p:nvPr/>
          </p:nvSpPr>
          <p:spPr>
            <a:xfrm>
              <a:off x="585653" y="334870"/>
              <a:ext cx="751806" cy="794162"/>
            </a:xfrm>
            <a:custGeom>
              <a:avLst/>
              <a:gdLst/>
              <a:ahLst/>
              <a:cxnLst/>
              <a:rect l="l" t="t" r="r" b="b"/>
              <a:pathLst>
                <a:path w="124" h="132" extrusionOk="0">
                  <a:moveTo>
                    <a:pt x="15" y="110"/>
                  </a:moveTo>
                  <a:cubicBezTo>
                    <a:pt x="13" y="108"/>
                    <a:pt x="12" y="106"/>
                    <a:pt x="10" y="103"/>
                  </a:cubicBezTo>
                  <a:cubicBezTo>
                    <a:pt x="5" y="93"/>
                    <a:pt x="1" y="81"/>
                    <a:pt x="1" y="67"/>
                  </a:cubicBezTo>
                  <a:cubicBezTo>
                    <a:pt x="0" y="56"/>
                    <a:pt x="2" y="40"/>
                    <a:pt x="11" y="26"/>
                  </a:cubicBezTo>
                  <a:cubicBezTo>
                    <a:pt x="20" y="13"/>
                    <a:pt x="35" y="4"/>
                    <a:pt x="53" y="1"/>
                  </a:cubicBezTo>
                  <a:cubicBezTo>
                    <a:pt x="53" y="1"/>
                    <a:pt x="53" y="1"/>
                    <a:pt x="53" y="1"/>
                  </a:cubicBezTo>
                  <a:cubicBezTo>
                    <a:pt x="63" y="0"/>
                    <a:pt x="73" y="0"/>
                    <a:pt x="84" y="3"/>
                  </a:cubicBezTo>
                  <a:cubicBezTo>
                    <a:pt x="85" y="3"/>
                    <a:pt x="86" y="3"/>
                    <a:pt x="88" y="3"/>
                  </a:cubicBezTo>
                  <a:cubicBezTo>
                    <a:pt x="94" y="5"/>
                    <a:pt x="102" y="6"/>
                    <a:pt x="106" y="12"/>
                  </a:cubicBezTo>
                  <a:cubicBezTo>
                    <a:pt x="111" y="18"/>
                    <a:pt x="115" y="27"/>
                    <a:pt x="118" y="36"/>
                  </a:cubicBezTo>
                  <a:cubicBezTo>
                    <a:pt x="123" y="53"/>
                    <a:pt x="124" y="71"/>
                    <a:pt x="120" y="88"/>
                  </a:cubicBezTo>
                  <a:cubicBezTo>
                    <a:pt x="117" y="100"/>
                    <a:pt x="113" y="109"/>
                    <a:pt x="106" y="115"/>
                  </a:cubicBezTo>
                  <a:cubicBezTo>
                    <a:pt x="97" y="124"/>
                    <a:pt x="84" y="127"/>
                    <a:pt x="74" y="129"/>
                  </a:cubicBezTo>
                  <a:cubicBezTo>
                    <a:pt x="65" y="130"/>
                    <a:pt x="51" y="132"/>
                    <a:pt x="39" y="127"/>
                  </a:cubicBezTo>
                  <a:cubicBezTo>
                    <a:pt x="29" y="124"/>
                    <a:pt x="21" y="118"/>
                    <a:pt x="15" y="110"/>
                  </a:cubicBezTo>
                  <a:close/>
                  <a:moveTo>
                    <a:pt x="53" y="4"/>
                  </a:moveTo>
                  <a:cubicBezTo>
                    <a:pt x="36" y="6"/>
                    <a:pt x="22" y="15"/>
                    <a:pt x="13" y="27"/>
                  </a:cubicBezTo>
                  <a:cubicBezTo>
                    <a:pt x="4" y="40"/>
                    <a:pt x="3" y="56"/>
                    <a:pt x="3" y="67"/>
                  </a:cubicBezTo>
                  <a:cubicBezTo>
                    <a:pt x="4" y="80"/>
                    <a:pt x="7" y="92"/>
                    <a:pt x="12" y="102"/>
                  </a:cubicBezTo>
                  <a:cubicBezTo>
                    <a:pt x="19" y="113"/>
                    <a:pt x="29" y="121"/>
                    <a:pt x="39" y="125"/>
                  </a:cubicBezTo>
                  <a:cubicBezTo>
                    <a:pt x="49" y="128"/>
                    <a:pt x="59" y="129"/>
                    <a:pt x="73" y="126"/>
                  </a:cubicBezTo>
                  <a:cubicBezTo>
                    <a:pt x="83" y="124"/>
                    <a:pt x="96" y="121"/>
                    <a:pt x="105" y="113"/>
                  </a:cubicBezTo>
                  <a:cubicBezTo>
                    <a:pt x="111" y="107"/>
                    <a:pt x="115" y="98"/>
                    <a:pt x="118" y="87"/>
                  </a:cubicBezTo>
                  <a:cubicBezTo>
                    <a:pt x="121" y="71"/>
                    <a:pt x="121" y="53"/>
                    <a:pt x="115" y="37"/>
                  </a:cubicBezTo>
                  <a:cubicBezTo>
                    <a:pt x="112" y="27"/>
                    <a:pt x="109" y="20"/>
                    <a:pt x="104" y="13"/>
                  </a:cubicBezTo>
                  <a:cubicBezTo>
                    <a:pt x="101" y="8"/>
                    <a:pt x="93" y="7"/>
                    <a:pt x="87" y="6"/>
                  </a:cubicBezTo>
                  <a:cubicBezTo>
                    <a:pt x="86" y="5"/>
                    <a:pt x="85" y="5"/>
                    <a:pt x="84" y="5"/>
                  </a:cubicBezTo>
                  <a:cubicBezTo>
                    <a:pt x="73" y="3"/>
                    <a:pt x="63" y="2"/>
                    <a:pt x="53"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1"/>
            <p:cNvSpPr/>
            <p:nvPr/>
          </p:nvSpPr>
          <p:spPr>
            <a:xfrm>
              <a:off x="670363" y="419580"/>
              <a:ext cx="592972" cy="635327"/>
            </a:xfrm>
            <a:custGeom>
              <a:avLst/>
              <a:gdLst/>
              <a:ahLst/>
              <a:cxnLst/>
              <a:rect l="l" t="t" r="r" b="b"/>
              <a:pathLst>
                <a:path w="100" h="106" extrusionOk="0">
                  <a:moveTo>
                    <a:pt x="14" y="81"/>
                  </a:moveTo>
                  <a:cubicBezTo>
                    <a:pt x="10" y="75"/>
                    <a:pt x="6" y="68"/>
                    <a:pt x="4" y="60"/>
                  </a:cubicBezTo>
                  <a:cubicBezTo>
                    <a:pt x="1" y="51"/>
                    <a:pt x="0" y="42"/>
                    <a:pt x="3" y="35"/>
                  </a:cubicBezTo>
                  <a:cubicBezTo>
                    <a:pt x="5" y="29"/>
                    <a:pt x="9" y="23"/>
                    <a:pt x="16" y="18"/>
                  </a:cubicBezTo>
                  <a:cubicBezTo>
                    <a:pt x="16" y="18"/>
                    <a:pt x="16" y="18"/>
                    <a:pt x="16" y="18"/>
                  </a:cubicBezTo>
                  <a:cubicBezTo>
                    <a:pt x="24" y="11"/>
                    <a:pt x="34" y="7"/>
                    <a:pt x="44" y="4"/>
                  </a:cubicBezTo>
                  <a:cubicBezTo>
                    <a:pt x="53" y="1"/>
                    <a:pt x="62" y="0"/>
                    <a:pt x="70" y="1"/>
                  </a:cubicBezTo>
                  <a:cubicBezTo>
                    <a:pt x="78" y="2"/>
                    <a:pt x="81" y="7"/>
                    <a:pt x="85" y="12"/>
                  </a:cubicBezTo>
                  <a:cubicBezTo>
                    <a:pt x="86" y="14"/>
                    <a:pt x="86" y="14"/>
                    <a:pt x="86" y="14"/>
                  </a:cubicBezTo>
                  <a:cubicBezTo>
                    <a:pt x="96" y="28"/>
                    <a:pt x="100" y="47"/>
                    <a:pt x="98" y="64"/>
                  </a:cubicBezTo>
                  <a:cubicBezTo>
                    <a:pt x="96" y="71"/>
                    <a:pt x="93" y="82"/>
                    <a:pt x="85" y="90"/>
                  </a:cubicBezTo>
                  <a:cubicBezTo>
                    <a:pt x="73" y="103"/>
                    <a:pt x="53" y="106"/>
                    <a:pt x="36" y="99"/>
                  </a:cubicBezTo>
                  <a:cubicBezTo>
                    <a:pt x="28" y="95"/>
                    <a:pt x="20" y="89"/>
                    <a:pt x="14" y="81"/>
                  </a:cubicBezTo>
                  <a:close/>
                  <a:moveTo>
                    <a:pt x="80" y="10"/>
                  </a:moveTo>
                  <a:cubicBezTo>
                    <a:pt x="78" y="7"/>
                    <a:pt x="75" y="4"/>
                    <a:pt x="70" y="4"/>
                  </a:cubicBezTo>
                  <a:cubicBezTo>
                    <a:pt x="62" y="3"/>
                    <a:pt x="53" y="4"/>
                    <a:pt x="44" y="6"/>
                  </a:cubicBezTo>
                  <a:cubicBezTo>
                    <a:pt x="35" y="9"/>
                    <a:pt x="26" y="13"/>
                    <a:pt x="18" y="19"/>
                  </a:cubicBezTo>
                  <a:cubicBezTo>
                    <a:pt x="18" y="19"/>
                    <a:pt x="18" y="19"/>
                    <a:pt x="18" y="19"/>
                  </a:cubicBezTo>
                  <a:cubicBezTo>
                    <a:pt x="11" y="25"/>
                    <a:pt x="7" y="30"/>
                    <a:pt x="5" y="36"/>
                  </a:cubicBezTo>
                  <a:cubicBezTo>
                    <a:pt x="3" y="43"/>
                    <a:pt x="3" y="50"/>
                    <a:pt x="6" y="59"/>
                  </a:cubicBezTo>
                  <a:cubicBezTo>
                    <a:pt x="11" y="76"/>
                    <a:pt x="23" y="90"/>
                    <a:pt x="37" y="96"/>
                  </a:cubicBezTo>
                  <a:cubicBezTo>
                    <a:pt x="53" y="103"/>
                    <a:pt x="72" y="100"/>
                    <a:pt x="83" y="89"/>
                  </a:cubicBezTo>
                  <a:cubicBezTo>
                    <a:pt x="91" y="81"/>
                    <a:pt x="94" y="71"/>
                    <a:pt x="95" y="63"/>
                  </a:cubicBezTo>
                  <a:cubicBezTo>
                    <a:pt x="98" y="47"/>
                    <a:pt x="94" y="29"/>
                    <a:pt x="84" y="15"/>
                  </a:cubicBezTo>
                  <a:cubicBezTo>
                    <a:pt x="83" y="14"/>
                    <a:pt x="83" y="14"/>
                    <a:pt x="83" y="14"/>
                  </a:cubicBezTo>
                  <a:cubicBezTo>
                    <a:pt x="82" y="12"/>
                    <a:pt x="81" y="11"/>
                    <a:pt x="80" y="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1"/>
            <p:cNvSpPr/>
            <p:nvPr/>
          </p:nvSpPr>
          <p:spPr>
            <a:xfrm>
              <a:off x="733896" y="483113"/>
              <a:ext cx="476499" cy="476499"/>
            </a:xfrm>
            <a:custGeom>
              <a:avLst/>
              <a:gdLst/>
              <a:ahLst/>
              <a:cxnLst/>
              <a:rect l="l" t="t" r="r" b="b"/>
              <a:pathLst>
                <a:path w="80" h="80" extrusionOk="0">
                  <a:moveTo>
                    <a:pt x="16" y="63"/>
                  </a:moveTo>
                  <a:cubicBezTo>
                    <a:pt x="13" y="60"/>
                    <a:pt x="11" y="57"/>
                    <a:pt x="9" y="54"/>
                  </a:cubicBezTo>
                  <a:cubicBezTo>
                    <a:pt x="5" y="46"/>
                    <a:pt x="0" y="38"/>
                    <a:pt x="2" y="30"/>
                  </a:cubicBezTo>
                  <a:cubicBezTo>
                    <a:pt x="3" y="19"/>
                    <a:pt x="14" y="12"/>
                    <a:pt x="23" y="8"/>
                  </a:cubicBezTo>
                  <a:cubicBezTo>
                    <a:pt x="30" y="4"/>
                    <a:pt x="39" y="1"/>
                    <a:pt x="48" y="0"/>
                  </a:cubicBezTo>
                  <a:cubicBezTo>
                    <a:pt x="48" y="0"/>
                    <a:pt x="48" y="0"/>
                    <a:pt x="48" y="0"/>
                  </a:cubicBezTo>
                  <a:cubicBezTo>
                    <a:pt x="56" y="0"/>
                    <a:pt x="63" y="3"/>
                    <a:pt x="69" y="10"/>
                  </a:cubicBezTo>
                  <a:cubicBezTo>
                    <a:pt x="77" y="19"/>
                    <a:pt x="80" y="33"/>
                    <a:pt x="78" y="46"/>
                  </a:cubicBezTo>
                  <a:cubicBezTo>
                    <a:pt x="77" y="57"/>
                    <a:pt x="70" y="68"/>
                    <a:pt x="61" y="73"/>
                  </a:cubicBezTo>
                  <a:cubicBezTo>
                    <a:pt x="50" y="79"/>
                    <a:pt x="38" y="80"/>
                    <a:pt x="28" y="74"/>
                  </a:cubicBezTo>
                  <a:cubicBezTo>
                    <a:pt x="23" y="71"/>
                    <a:pt x="19" y="67"/>
                    <a:pt x="16" y="63"/>
                  </a:cubicBezTo>
                  <a:close/>
                  <a:moveTo>
                    <a:pt x="48" y="3"/>
                  </a:moveTo>
                  <a:cubicBezTo>
                    <a:pt x="39" y="3"/>
                    <a:pt x="31" y="7"/>
                    <a:pt x="24" y="10"/>
                  </a:cubicBezTo>
                  <a:cubicBezTo>
                    <a:pt x="11" y="16"/>
                    <a:pt x="5" y="23"/>
                    <a:pt x="4" y="30"/>
                  </a:cubicBezTo>
                  <a:cubicBezTo>
                    <a:pt x="3" y="38"/>
                    <a:pt x="7" y="45"/>
                    <a:pt x="11" y="52"/>
                  </a:cubicBezTo>
                  <a:cubicBezTo>
                    <a:pt x="16" y="60"/>
                    <a:pt x="22" y="68"/>
                    <a:pt x="29" y="72"/>
                  </a:cubicBezTo>
                  <a:cubicBezTo>
                    <a:pt x="38" y="77"/>
                    <a:pt x="50" y="77"/>
                    <a:pt x="59" y="71"/>
                  </a:cubicBezTo>
                  <a:cubicBezTo>
                    <a:pt x="68" y="66"/>
                    <a:pt x="74" y="56"/>
                    <a:pt x="76" y="45"/>
                  </a:cubicBezTo>
                  <a:cubicBezTo>
                    <a:pt x="78" y="33"/>
                    <a:pt x="74" y="20"/>
                    <a:pt x="67" y="11"/>
                  </a:cubicBezTo>
                  <a:cubicBezTo>
                    <a:pt x="62" y="6"/>
                    <a:pt x="55" y="3"/>
                    <a:pt x="48" y="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1"/>
            <p:cNvSpPr/>
            <p:nvPr/>
          </p:nvSpPr>
          <p:spPr>
            <a:xfrm>
              <a:off x="797429" y="557229"/>
              <a:ext cx="360018" cy="349433"/>
            </a:xfrm>
            <a:custGeom>
              <a:avLst/>
              <a:gdLst/>
              <a:ahLst/>
              <a:cxnLst/>
              <a:rect l="l" t="t" r="r" b="b"/>
              <a:pathLst>
                <a:path w="61" h="59" extrusionOk="0">
                  <a:moveTo>
                    <a:pt x="11" y="46"/>
                  </a:moveTo>
                  <a:cubicBezTo>
                    <a:pt x="8" y="42"/>
                    <a:pt x="6" y="38"/>
                    <a:pt x="4" y="34"/>
                  </a:cubicBezTo>
                  <a:cubicBezTo>
                    <a:pt x="2" y="31"/>
                    <a:pt x="0" y="26"/>
                    <a:pt x="1" y="22"/>
                  </a:cubicBezTo>
                  <a:cubicBezTo>
                    <a:pt x="2" y="15"/>
                    <a:pt x="8" y="11"/>
                    <a:pt x="13" y="8"/>
                  </a:cubicBezTo>
                  <a:cubicBezTo>
                    <a:pt x="19" y="5"/>
                    <a:pt x="25" y="2"/>
                    <a:pt x="32" y="1"/>
                  </a:cubicBezTo>
                  <a:cubicBezTo>
                    <a:pt x="32" y="1"/>
                    <a:pt x="32" y="1"/>
                    <a:pt x="32" y="1"/>
                  </a:cubicBezTo>
                  <a:cubicBezTo>
                    <a:pt x="38" y="0"/>
                    <a:pt x="45" y="3"/>
                    <a:pt x="50" y="8"/>
                  </a:cubicBezTo>
                  <a:cubicBezTo>
                    <a:pt x="57" y="15"/>
                    <a:pt x="61" y="25"/>
                    <a:pt x="60" y="34"/>
                  </a:cubicBezTo>
                  <a:cubicBezTo>
                    <a:pt x="59" y="43"/>
                    <a:pt x="52" y="52"/>
                    <a:pt x="43" y="55"/>
                  </a:cubicBezTo>
                  <a:cubicBezTo>
                    <a:pt x="34" y="59"/>
                    <a:pt x="23" y="57"/>
                    <a:pt x="16" y="51"/>
                  </a:cubicBezTo>
                  <a:cubicBezTo>
                    <a:pt x="14" y="49"/>
                    <a:pt x="13" y="48"/>
                    <a:pt x="11" y="46"/>
                  </a:cubicBezTo>
                  <a:close/>
                  <a:moveTo>
                    <a:pt x="32" y="4"/>
                  </a:moveTo>
                  <a:cubicBezTo>
                    <a:pt x="26" y="4"/>
                    <a:pt x="20" y="8"/>
                    <a:pt x="14" y="11"/>
                  </a:cubicBezTo>
                  <a:cubicBezTo>
                    <a:pt x="9" y="13"/>
                    <a:pt x="4" y="17"/>
                    <a:pt x="3" y="22"/>
                  </a:cubicBezTo>
                  <a:cubicBezTo>
                    <a:pt x="3" y="26"/>
                    <a:pt x="4" y="29"/>
                    <a:pt x="6" y="33"/>
                  </a:cubicBezTo>
                  <a:cubicBezTo>
                    <a:pt x="9" y="39"/>
                    <a:pt x="12" y="45"/>
                    <a:pt x="17" y="49"/>
                  </a:cubicBezTo>
                  <a:cubicBezTo>
                    <a:pt x="24" y="55"/>
                    <a:pt x="34" y="56"/>
                    <a:pt x="42" y="53"/>
                  </a:cubicBezTo>
                  <a:cubicBezTo>
                    <a:pt x="50" y="50"/>
                    <a:pt x="56" y="42"/>
                    <a:pt x="57" y="33"/>
                  </a:cubicBezTo>
                  <a:cubicBezTo>
                    <a:pt x="58" y="25"/>
                    <a:pt x="55" y="16"/>
                    <a:pt x="48" y="10"/>
                  </a:cubicBezTo>
                  <a:cubicBezTo>
                    <a:pt x="44" y="5"/>
                    <a:pt x="38" y="3"/>
                    <a:pt x="32" y="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1"/>
            <p:cNvSpPr/>
            <p:nvPr/>
          </p:nvSpPr>
          <p:spPr>
            <a:xfrm>
              <a:off x="850376" y="620762"/>
              <a:ext cx="254131" cy="232953"/>
            </a:xfrm>
            <a:custGeom>
              <a:avLst/>
              <a:gdLst/>
              <a:ahLst/>
              <a:cxnLst/>
              <a:rect l="l" t="t" r="r" b="b"/>
              <a:pathLst>
                <a:path w="41" h="39" extrusionOk="0">
                  <a:moveTo>
                    <a:pt x="5" y="27"/>
                  </a:moveTo>
                  <a:cubicBezTo>
                    <a:pt x="4" y="26"/>
                    <a:pt x="3" y="24"/>
                    <a:pt x="2" y="23"/>
                  </a:cubicBezTo>
                  <a:cubicBezTo>
                    <a:pt x="0" y="18"/>
                    <a:pt x="1" y="13"/>
                    <a:pt x="3" y="9"/>
                  </a:cubicBezTo>
                  <a:cubicBezTo>
                    <a:pt x="6" y="5"/>
                    <a:pt x="11" y="4"/>
                    <a:pt x="15" y="2"/>
                  </a:cubicBezTo>
                  <a:cubicBezTo>
                    <a:pt x="15" y="2"/>
                    <a:pt x="15" y="2"/>
                    <a:pt x="15" y="2"/>
                  </a:cubicBezTo>
                  <a:cubicBezTo>
                    <a:pt x="22" y="0"/>
                    <a:pt x="28" y="1"/>
                    <a:pt x="32" y="3"/>
                  </a:cubicBezTo>
                  <a:cubicBezTo>
                    <a:pt x="36" y="6"/>
                    <a:pt x="39" y="12"/>
                    <a:pt x="40" y="20"/>
                  </a:cubicBezTo>
                  <a:cubicBezTo>
                    <a:pt x="41" y="26"/>
                    <a:pt x="39" y="33"/>
                    <a:pt x="34" y="36"/>
                  </a:cubicBezTo>
                  <a:cubicBezTo>
                    <a:pt x="31" y="38"/>
                    <a:pt x="26" y="39"/>
                    <a:pt x="22" y="38"/>
                  </a:cubicBezTo>
                  <a:cubicBezTo>
                    <a:pt x="18" y="37"/>
                    <a:pt x="15" y="36"/>
                    <a:pt x="11" y="33"/>
                  </a:cubicBezTo>
                  <a:cubicBezTo>
                    <a:pt x="8" y="31"/>
                    <a:pt x="6" y="29"/>
                    <a:pt x="5" y="27"/>
                  </a:cubicBezTo>
                  <a:close/>
                  <a:moveTo>
                    <a:pt x="16" y="5"/>
                  </a:moveTo>
                  <a:cubicBezTo>
                    <a:pt x="11" y="6"/>
                    <a:pt x="8" y="7"/>
                    <a:pt x="5" y="11"/>
                  </a:cubicBezTo>
                  <a:cubicBezTo>
                    <a:pt x="3" y="14"/>
                    <a:pt x="3" y="18"/>
                    <a:pt x="5" y="22"/>
                  </a:cubicBezTo>
                  <a:cubicBezTo>
                    <a:pt x="6" y="25"/>
                    <a:pt x="8" y="28"/>
                    <a:pt x="12" y="31"/>
                  </a:cubicBezTo>
                  <a:cubicBezTo>
                    <a:pt x="16" y="33"/>
                    <a:pt x="19" y="35"/>
                    <a:pt x="22" y="36"/>
                  </a:cubicBezTo>
                  <a:cubicBezTo>
                    <a:pt x="26" y="37"/>
                    <a:pt x="30" y="36"/>
                    <a:pt x="33" y="34"/>
                  </a:cubicBezTo>
                  <a:cubicBezTo>
                    <a:pt x="37" y="31"/>
                    <a:pt x="39" y="26"/>
                    <a:pt x="38" y="20"/>
                  </a:cubicBezTo>
                  <a:cubicBezTo>
                    <a:pt x="37" y="13"/>
                    <a:pt x="35" y="8"/>
                    <a:pt x="31" y="5"/>
                  </a:cubicBezTo>
                  <a:cubicBezTo>
                    <a:pt x="27" y="3"/>
                    <a:pt x="22" y="3"/>
                    <a:pt x="16" y="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1"/>
            <p:cNvSpPr/>
            <p:nvPr/>
          </p:nvSpPr>
          <p:spPr>
            <a:xfrm>
              <a:off x="892731" y="663117"/>
              <a:ext cx="169420" cy="148243"/>
            </a:xfrm>
            <a:custGeom>
              <a:avLst/>
              <a:gdLst/>
              <a:ahLst/>
              <a:cxnLst/>
              <a:rect l="l" t="t" r="r" b="b"/>
              <a:pathLst>
                <a:path w="27" h="26" extrusionOk="0">
                  <a:moveTo>
                    <a:pt x="3" y="19"/>
                  </a:moveTo>
                  <a:cubicBezTo>
                    <a:pt x="2" y="18"/>
                    <a:pt x="1" y="16"/>
                    <a:pt x="1" y="14"/>
                  </a:cubicBezTo>
                  <a:cubicBezTo>
                    <a:pt x="1" y="14"/>
                    <a:pt x="1" y="14"/>
                    <a:pt x="1" y="14"/>
                  </a:cubicBezTo>
                  <a:cubicBezTo>
                    <a:pt x="0" y="9"/>
                    <a:pt x="2" y="5"/>
                    <a:pt x="6" y="3"/>
                  </a:cubicBezTo>
                  <a:cubicBezTo>
                    <a:pt x="11" y="0"/>
                    <a:pt x="19" y="2"/>
                    <a:pt x="24" y="7"/>
                  </a:cubicBezTo>
                  <a:cubicBezTo>
                    <a:pt x="27" y="11"/>
                    <a:pt x="27" y="15"/>
                    <a:pt x="24" y="19"/>
                  </a:cubicBezTo>
                  <a:cubicBezTo>
                    <a:pt x="20" y="23"/>
                    <a:pt x="11" y="26"/>
                    <a:pt x="6" y="22"/>
                  </a:cubicBezTo>
                  <a:cubicBezTo>
                    <a:pt x="5" y="21"/>
                    <a:pt x="4" y="20"/>
                    <a:pt x="3" y="19"/>
                  </a:cubicBezTo>
                  <a:close/>
                  <a:moveTo>
                    <a:pt x="22" y="9"/>
                  </a:moveTo>
                  <a:cubicBezTo>
                    <a:pt x="22" y="9"/>
                    <a:pt x="22" y="9"/>
                    <a:pt x="22" y="9"/>
                  </a:cubicBezTo>
                  <a:cubicBezTo>
                    <a:pt x="18" y="5"/>
                    <a:pt x="11" y="3"/>
                    <a:pt x="7" y="5"/>
                  </a:cubicBezTo>
                  <a:cubicBezTo>
                    <a:pt x="4" y="7"/>
                    <a:pt x="2" y="10"/>
                    <a:pt x="3" y="14"/>
                  </a:cubicBezTo>
                  <a:cubicBezTo>
                    <a:pt x="3" y="14"/>
                    <a:pt x="3" y="14"/>
                    <a:pt x="3" y="14"/>
                  </a:cubicBezTo>
                  <a:cubicBezTo>
                    <a:pt x="3" y="16"/>
                    <a:pt x="5" y="18"/>
                    <a:pt x="7" y="20"/>
                  </a:cubicBezTo>
                  <a:cubicBezTo>
                    <a:pt x="11" y="23"/>
                    <a:pt x="19" y="21"/>
                    <a:pt x="22" y="17"/>
                  </a:cubicBezTo>
                  <a:cubicBezTo>
                    <a:pt x="23" y="16"/>
                    <a:pt x="25" y="13"/>
                    <a:pt x="22"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4" name="Google Shape;394;p11"/>
          <p:cNvSpPr/>
          <p:nvPr/>
        </p:nvSpPr>
        <p:spPr>
          <a:xfrm>
            <a:off x="-568521" y="324276"/>
            <a:ext cx="984761" cy="1101233"/>
          </a:xfrm>
          <a:custGeom>
            <a:avLst/>
            <a:gdLst/>
            <a:ahLst/>
            <a:cxnLst/>
            <a:rect l="l" t="t" r="r" b="b"/>
            <a:pathLst>
              <a:path w="164" h="183" extrusionOk="0">
                <a:moveTo>
                  <a:pt x="2" y="109"/>
                </a:moveTo>
                <a:cubicBezTo>
                  <a:pt x="6" y="130"/>
                  <a:pt x="15" y="151"/>
                  <a:pt x="32" y="165"/>
                </a:cubicBezTo>
                <a:cubicBezTo>
                  <a:pt x="49" y="179"/>
                  <a:pt x="73" y="183"/>
                  <a:pt x="95" y="178"/>
                </a:cubicBezTo>
                <a:cubicBezTo>
                  <a:pt x="116" y="172"/>
                  <a:pt x="135" y="157"/>
                  <a:pt x="146" y="138"/>
                </a:cubicBezTo>
                <a:cubicBezTo>
                  <a:pt x="162" y="111"/>
                  <a:pt x="164" y="76"/>
                  <a:pt x="150" y="48"/>
                </a:cubicBezTo>
                <a:cubicBezTo>
                  <a:pt x="135" y="20"/>
                  <a:pt x="105" y="1"/>
                  <a:pt x="74" y="0"/>
                </a:cubicBezTo>
                <a:cubicBezTo>
                  <a:pt x="49" y="0"/>
                  <a:pt x="21" y="12"/>
                  <a:pt x="6" y="33"/>
                </a:cubicBezTo>
                <a:cubicBezTo>
                  <a:pt x="0" y="42"/>
                  <a:pt x="2" y="50"/>
                  <a:pt x="2" y="60"/>
                </a:cubicBezTo>
                <a:cubicBezTo>
                  <a:pt x="1" y="76"/>
                  <a:pt x="0" y="92"/>
                  <a:pt x="2" y="109"/>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1"/>
          <p:cNvSpPr/>
          <p:nvPr/>
        </p:nvSpPr>
        <p:spPr>
          <a:xfrm>
            <a:off x="-536758" y="-702831"/>
            <a:ext cx="2520128" cy="1535378"/>
          </a:xfrm>
          <a:custGeom>
            <a:avLst/>
            <a:gdLst/>
            <a:ahLst/>
            <a:cxnLst/>
            <a:rect l="l" t="t" r="r" b="b"/>
            <a:pathLst>
              <a:path w="420" h="256" extrusionOk="0">
                <a:moveTo>
                  <a:pt x="127" y="250"/>
                </a:moveTo>
                <a:cubicBezTo>
                  <a:pt x="167" y="247"/>
                  <a:pt x="206" y="224"/>
                  <a:pt x="246" y="232"/>
                </a:cubicBezTo>
                <a:cubicBezTo>
                  <a:pt x="267" y="236"/>
                  <a:pt x="287" y="249"/>
                  <a:pt x="308" y="252"/>
                </a:cubicBezTo>
                <a:cubicBezTo>
                  <a:pt x="336" y="256"/>
                  <a:pt x="364" y="243"/>
                  <a:pt x="382" y="223"/>
                </a:cubicBezTo>
                <a:cubicBezTo>
                  <a:pt x="401" y="202"/>
                  <a:pt x="411" y="175"/>
                  <a:pt x="415" y="148"/>
                </a:cubicBezTo>
                <a:cubicBezTo>
                  <a:pt x="420" y="121"/>
                  <a:pt x="418" y="93"/>
                  <a:pt x="417" y="65"/>
                </a:cubicBezTo>
                <a:cubicBezTo>
                  <a:pt x="417" y="46"/>
                  <a:pt x="415" y="25"/>
                  <a:pt x="401" y="13"/>
                </a:cubicBezTo>
                <a:cubicBezTo>
                  <a:pt x="390" y="2"/>
                  <a:pt x="373" y="0"/>
                  <a:pt x="357" y="0"/>
                </a:cubicBezTo>
                <a:cubicBezTo>
                  <a:pt x="311" y="1"/>
                  <a:pt x="267" y="15"/>
                  <a:pt x="224" y="29"/>
                </a:cubicBezTo>
                <a:cubicBezTo>
                  <a:pt x="179" y="44"/>
                  <a:pt x="133" y="59"/>
                  <a:pt x="91" y="82"/>
                </a:cubicBezTo>
                <a:cubicBezTo>
                  <a:pt x="63" y="97"/>
                  <a:pt x="5" y="126"/>
                  <a:pt x="2" y="163"/>
                </a:cubicBezTo>
                <a:cubicBezTo>
                  <a:pt x="0" y="195"/>
                  <a:pt x="40" y="225"/>
                  <a:pt x="64" y="237"/>
                </a:cubicBezTo>
                <a:cubicBezTo>
                  <a:pt x="84" y="247"/>
                  <a:pt x="105" y="251"/>
                  <a:pt x="127" y="25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1"/>
          <p:cNvSpPr/>
          <p:nvPr/>
        </p:nvSpPr>
        <p:spPr>
          <a:xfrm>
            <a:off x="-494403" y="-459294"/>
            <a:ext cx="2297772" cy="1164766"/>
          </a:xfrm>
          <a:custGeom>
            <a:avLst/>
            <a:gdLst/>
            <a:ahLst/>
            <a:cxnLst/>
            <a:rect l="l" t="t" r="r" b="b"/>
            <a:pathLst>
              <a:path w="385" h="193" extrusionOk="0">
                <a:moveTo>
                  <a:pt x="326" y="185"/>
                </a:moveTo>
                <a:cubicBezTo>
                  <a:pt x="312" y="190"/>
                  <a:pt x="297" y="191"/>
                  <a:pt x="283" y="186"/>
                </a:cubicBezTo>
                <a:cubicBezTo>
                  <a:pt x="276" y="184"/>
                  <a:pt x="270" y="180"/>
                  <a:pt x="264" y="177"/>
                </a:cubicBezTo>
                <a:cubicBezTo>
                  <a:pt x="256" y="173"/>
                  <a:pt x="248" y="168"/>
                  <a:pt x="239" y="167"/>
                </a:cubicBezTo>
                <a:cubicBezTo>
                  <a:pt x="223" y="163"/>
                  <a:pt x="207" y="168"/>
                  <a:pt x="191" y="173"/>
                </a:cubicBezTo>
                <a:cubicBezTo>
                  <a:pt x="186" y="175"/>
                  <a:pt x="182" y="176"/>
                  <a:pt x="177" y="178"/>
                </a:cubicBezTo>
                <a:cubicBezTo>
                  <a:pt x="144" y="187"/>
                  <a:pt x="109" y="185"/>
                  <a:pt x="77" y="172"/>
                </a:cubicBezTo>
                <a:cubicBezTo>
                  <a:pt x="45" y="160"/>
                  <a:pt x="18" y="137"/>
                  <a:pt x="0" y="108"/>
                </a:cubicBezTo>
                <a:cubicBezTo>
                  <a:pt x="2" y="107"/>
                  <a:pt x="2" y="107"/>
                  <a:pt x="2" y="107"/>
                </a:cubicBezTo>
                <a:cubicBezTo>
                  <a:pt x="19" y="136"/>
                  <a:pt x="46" y="158"/>
                  <a:pt x="78" y="171"/>
                </a:cubicBezTo>
                <a:cubicBezTo>
                  <a:pt x="109" y="183"/>
                  <a:pt x="144" y="185"/>
                  <a:pt x="176" y="176"/>
                </a:cubicBezTo>
                <a:cubicBezTo>
                  <a:pt x="181" y="175"/>
                  <a:pt x="186" y="173"/>
                  <a:pt x="190" y="171"/>
                </a:cubicBezTo>
                <a:cubicBezTo>
                  <a:pt x="207" y="166"/>
                  <a:pt x="223" y="161"/>
                  <a:pt x="240" y="165"/>
                </a:cubicBezTo>
                <a:cubicBezTo>
                  <a:pt x="249" y="167"/>
                  <a:pt x="257" y="171"/>
                  <a:pt x="265" y="175"/>
                </a:cubicBezTo>
                <a:cubicBezTo>
                  <a:pt x="271" y="179"/>
                  <a:pt x="277" y="182"/>
                  <a:pt x="284" y="184"/>
                </a:cubicBezTo>
                <a:cubicBezTo>
                  <a:pt x="309" y="193"/>
                  <a:pt x="341" y="183"/>
                  <a:pt x="359" y="160"/>
                </a:cubicBezTo>
                <a:cubicBezTo>
                  <a:pt x="376" y="139"/>
                  <a:pt x="383" y="110"/>
                  <a:pt x="379" y="79"/>
                </a:cubicBezTo>
                <a:cubicBezTo>
                  <a:pt x="375" y="55"/>
                  <a:pt x="365" y="29"/>
                  <a:pt x="347" y="1"/>
                </a:cubicBezTo>
                <a:cubicBezTo>
                  <a:pt x="348" y="0"/>
                  <a:pt x="348" y="0"/>
                  <a:pt x="348" y="0"/>
                </a:cubicBezTo>
                <a:cubicBezTo>
                  <a:pt x="367" y="28"/>
                  <a:pt x="377" y="54"/>
                  <a:pt x="381" y="79"/>
                </a:cubicBezTo>
                <a:cubicBezTo>
                  <a:pt x="385" y="110"/>
                  <a:pt x="378" y="140"/>
                  <a:pt x="361" y="161"/>
                </a:cubicBezTo>
                <a:cubicBezTo>
                  <a:pt x="352" y="172"/>
                  <a:pt x="340" y="181"/>
                  <a:pt x="326" y="1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98"/>
        <p:cNvGrpSpPr/>
        <p:nvPr/>
      </p:nvGrpSpPr>
      <p:grpSpPr>
        <a:xfrm>
          <a:off x="0" y="0"/>
          <a:ext cx="0" cy="0"/>
          <a:chOff x="0" y="0"/>
          <a:chExt cx="0" cy="0"/>
        </a:xfrm>
      </p:grpSpPr>
      <p:sp>
        <p:nvSpPr>
          <p:cNvPr id="399" name="Google Shape;399;p13"/>
          <p:cNvSpPr/>
          <p:nvPr/>
        </p:nvSpPr>
        <p:spPr>
          <a:xfrm rot="-5400001">
            <a:off x="-640930" y="3573453"/>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3"/>
          <p:cNvSpPr/>
          <p:nvPr/>
        </p:nvSpPr>
        <p:spPr>
          <a:xfrm>
            <a:off x="7710734" y="-773124"/>
            <a:ext cx="2449795" cy="1993721"/>
          </a:xfrm>
          <a:custGeom>
            <a:avLst/>
            <a:gdLst/>
            <a:ahLst/>
            <a:cxnLst/>
            <a:rect l="l" t="t" r="r" b="b"/>
            <a:pathLst>
              <a:path w="332" h="270" extrusionOk="0">
                <a:moveTo>
                  <a:pt x="291" y="131"/>
                </a:moveTo>
                <a:cubicBezTo>
                  <a:pt x="267" y="109"/>
                  <a:pt x="232" y="100"/>
                  <a:pt x="213" y="73"/>
                </a:cubicBezTo>
                <a:cubicBezTo>
                  <a:pt x="204" y="58"/>
                  <a:pt x="200" y="40"/>
                  <a:pt x="189" y="26"/>
                </a:cubicBezTo>
                <a:cubicBezTo>
                  <a:pt x="176" y="8"/>
                  <a:pt x="153" y="0"/>
                  <a:pt x="130" y="1"/>
                </a:cubicBezTo>
                <a:cubicBezTo>
                  <a:pt x="108" y="2"/>
                  <a:pt x="87" y="12"/>
                  <a:pt x="69" y="25"/>
                </a:cubicBezTo>
                <a:cubicBezTo>
                  <a:pt x="51" y="38"/>
                  <a:pt x="36" y="54"/>
                  <a:pt x="21" y="70"/>
                </a:cubicBezTo>
                <a:cubicBezTo>
                  <a:pt x="11" y="82"/>
                  <a:pt x="0" y="94"/>
                  <a:pt x="0" y="109"/>
                </a:cubicBezTo>
                <a:cubicBezTo>
                  <a:pt x="1" y="122"/>
                  <a:pt x="9" y="133"/>
                  <a:pt x="19" y="142"/>
                </a:cubicBezTo>
                <a:cubicBezTo>
                  <a:pt x="45" y="167"/>
                  <a:pt x="78" y="184"/>
                  <a:pt x="111" y="201"/>
                </a:cubicBezTo>
                <a:cubicBezTo>
                  <a:pt x="145" y="218"/>
                  <a:pt x="179" y="235"/>
                  <a:pt x="216" y="247"/>
                </a:cubicBezTo>
                <a:cubicBezTo>
                  <a:pt x="240" y="254"/>
                  <a:pt x="290" y="270"/>
                  <a:pt x="312" y="251"/>
                </a:cubicBezTo>
                <a:cubicBezTo>
                  <a:pt x="332" y="234"/>
                  <a:pt x="326" y="194"/>
                  <a:pt x="319" y="173"/>
                </a:cubicBezTo>
                <a:cubicBezTo>
                  <a:pt x="314" y="157"/>
                  <a:pt x="304" y="142"/>
                  <a:pt x="291" y="1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13"/>
          <p:cNvSpPr/>
          <p:nvPr/>
        </p:nvSpPr>
        <p:spPr>
          <a:xfrm>
            <a:off x="8075597" y="-147643"/>
            <a:ext cx="1472488" cy="1472489"/>
          </a:xfrm>
          <a:custGeom>
            <a:avLst/>
            <a:gdLst/>
            <a:ahLst/>
            <a:cxnLst/>
            <a:rect l="l" t="t" r="r" b="b"/>
            <a:pathLst>
              <a:path w="200" h="199" extrusionOk="0">
                <a:moveTo>
                  <a:pt x="196" y="199"/>
                </a:moveTo>
                <a:cubicBezTo>
                  <a:pt x="199" y="187"/>
                  <a:pt x="192" y="176"/>
                  <a:pt x="183" y="169"/>
                </a:cubicBezTo>
                <a:cubicBezTo>
                  <a:pt x="176" y="164"/>
                  <a:pt x="168" y="161"/>
                  <a:pt x="160" y="158"/>
                </a:cubicBezTo>
                <a:cubicBezTo>
                  <a:pt x="157" y="157"/>
                  <a:pt x="155" y="156"/>
                  <a:pt x="152" y="155"/>
                </a:cubicBezTo>
                <a:cubicBezTo>
                  <a:pt x="138" y="149"/>
                  <a:pt x="130" y="142"/>
                  <a:pt x="126" y="133"/>
                </a:cubicBezTo>
                <a:cubicBezTo>
                  <a:pt x="123" y="129"/>
                  <a:pt x="122" y="124"/>
                  <a:pt x="121" y="119"/>
                </a:cubicBezTo>
                <a:cubicBezTo>
                  <a:pt x="120" y="113"/>
                  <a:pt x="118" y="106"/>
                  <a:pt x="115" y="101"/>
                </a:cubicBezTo>
                <a:cubicBezTo>
                  <a:pt x="107" y="91"/>
                  <a:pt x="93" y="89"/>
                  <a:pt x="81" y="88"/>
                </a:cubicBezTo>
                <a:cubicBezTo>
                  <a:pt x="69" y="87"/>
                  <a:pt x="55" y="84"/>
                  <a:pt x="49" y="73"/>
                </a:cubicBezTo>
                <a:cubicBezTo>
                  <a:pt x="46" y="67"/>
                  <a:pt x="45" y="61"/>
                  <a:pt x="45" y="55"/>
                </a:cubicBezTo>
                <a:cubicBezTo>
                  <a:pt x="45" y="53"/>
                  <a:pt x="45" y="51"/>
                  <a:pt x="44" y="48"/>
                </a:cubicBezTo>
                <a:cubicBezTo>
                  <a:pt x="41" y="25"/>
                  <a:pt x="23" y="6"/>
                  <a:pt x="0" y="1"/>
                </a:cubicBezTo>
                <a:cubicBezTo>
                  <a:pt x="0" y="0"/>
                  <a:pt x="0" y="0"/>
                  <a:pt x="0" y="0"/>
                </a:cubicBezTo>
                <a:cubicBezTo>
                  <a:pt x="23" y="5"/>
                  <a:pt x="42" y="25"/>
                  <a:pt x="45" y="48"/>
                </a:cubicBezTo>
                <a:cubicBezTo>
                  <a:pt x="45" y="51"/>
                  <a:pt x="46" y="53"/>
                  <a:pt x="46" y="55"/>
                </a:cubicBezTo>
                <a:cubicBezTo>
                  <a:pt x="46" y="61"/>
                  <a:pt x="47" y="67"/>
                  <a:pt x="49" y="72"/>
                </a:cubicBezTo>
                <a:cubicBezTo>
                  <a:pt x="55" y="83"/>
                  <a:pt x="69" y="86"/>
                  <a:pt x="81" y="87"/>
                </a:cubicBezTo>
                <a:cubicBezTo>
                  <a:pt x="93" y="89"/>
                  <a:pt x="107" y="90"/>
                  <a:pt x="115" y="101"/>
                </a:cubicBezTo>
                <a:cubicBezTo>
                  <a:pt x="119" y="106"/>
                  <a:pt x="120" y="112"/>
                  <a:pt x="122" y="119"/>
                </a:cubicBezTo>
                <a:cubicBezTo>
                  <a:pt x="123" y="124"/>
                  <a:pt x="124" y="129"/>
                  <a:pt x="126" y="133"/>
                </a:cubicBezTo>
                <a:cubicBezTo>
                  <a:pt x="130" y="142"/>
                  <a:pt x="139" y="148"/>
                  <a:pt x="152" y="154"/>
                </a:cubicBezTo>
                <a:cubicBezTo>
                  <a:pt x="155" y="155"/>
                  <a:pt x="158" y="156"/>
                  <a:pt x="160" y="157"/>
                </a:cubicBezTo>
                <a:cubicBezTo>
                  <a:pt x="168" y="160"/>
                  <a:pt x="177" y="163"/>
                  <a:pt x="184" y="169"/>
                </a:cubicBezTo>
                <a:cubicBezTo>
                  <a:pt x="192" y="175"/>
                  <a:pt x="200" y="187"/>
                  <a:pt x="197" y="199"/>
                </a:cubicBezTo>
                <a:lnTo>
                  <a:pt x="196" y="199"/>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13"/>
          <p:cNvSpPr/>
          <p:nvPr/>
        </p:nvSpPr>
        <p:spPr>
          <a:xfrm>
            <a:off x="8075597" y="-69458"/>
            <a:ext cx="1381270" cy="1211871"/>
          </a:xfrm>
          <a:custGeom>
            <a:avLst/>
            <a:gdLst/>
            <a:ahLst/>
            <a:cxnLst/>
            <a:rect l="l" t="t" r="r" b="b"/>
            <a:pathLst>
              <a:path w="186" h="165" extrusionOk="0">
                <a:moveTo>
                  <a:pt x="160" y="160"/>
                </a:moveTo>
                <a:cubicBezTo>
                  <a:pt x="140" y="153"/>
                  <a:pt x="124" y="137"/>
                  <a:pt x="117" y="116"/>
                </a:cubicBezTo>
                <a:cubicBezTo>
                  <a:pt x="117" y="115"/>
                  <a:pt x="116" y="113"/>
                  <a:pt x="116" y="112"/>
                </a:cubicBezTo>
                <a:cubicBezTo>
                  <a:pt x="114" y="107"/>
                  <a:pt x="113" y="101"/>
                  <a:pt x="110" y="97"/>
                </a:cubicBezTo>
                <a:cubicBezTo>
                  <a:pt x="103" y="88"/>
                  <a:pt x="91" y="86"/>
                  <a:pt x="79" y="85"/>
                </a:cubicBezTo>
                <a:cubicBezTo>
                  <a:pt x="77" y="84"/>
                  <a:pt x="77" y="84"/>
                  <a:pt x="77" y="84"/>
                </a:cubicBezTo>
                <a:cubicBezTo>
                  <a:pt x="66" y="83"/>
                  <a:pt x="55" y="82"/>
                  <a:pt x="47" y="75"/>
                </a:cubicBezTo>
                <a:cubicBezTo>
                  <a:pt x="38" y="68"/>
                  <a:pt x="35" y="56"/>
                  <a:pt x="34" y="47"/>
                </a:cubicBezTo>
                <a:cubicBezTo>
                  <a:pt x="33" y="45"/>
                  <a:pt x="33" y="43"/>
                  <a:pt x="33" y="41"/>
                </a:cubicBezTo>
                <a:cubicBezTo>
                  <a:pt x="31" y="33"/>
                  <a:pt x="30" y="24"/>
                  <a:pt x="26" y="17"/>
                </a:cubicBezTo>
                <a:cubicBezTo>
                  <a:pt x="21" y="8"/>
                  <a:pt x="11" y="0"/>
                  <a:pt x="0" y="3"/>
                </a:cubicBezTo>
                <a:cubicBezTo>
                  <a:pt x="0" y="2"/>
                  <a:pt x="0" y="2"/>
                  <a:pt x="0" y="2"/>
                </a:cubicBezTo>
                <a:cubicBezTo>
                  <a:pt x="11" y="0"/>
                  <a:pt x="21" y="7"/>
                  <a:pt x="26" y="16"/>
                </a:cubicBezTo>
                <a:cubicBezTo>
                  <a:pt x="30" y="24"/>
                  <a:pt x="32" y="33"/>
                  <a:pt x="33" y="41"/>
                </a:cubicBezTo>
                <a:cubicBezTo>
                  <a:pt x="34" y="43"/>
                  <a:pt x="34" y="45"/>
                  <a:pt x="34" y="47"/>
                </a:cubicBezTo>
                <a:cubicBezTo>
                  <a:pt x="36" y="56"/>
                  <a:pt x="39" y="68"/>
                  <a:pt x="48" y="75"/>
                </a:cubicBezTo>
                <a:cubicBezTo>
                  <a:pt x="56" y="81"/>
                  <a:pt x="67" y="82"/>
                  <a:pt x="77" y="84"/>
                </a:cubicBezTo>
                <a:cubicBezTo>
                  <a:pt x="79" y="84"/>
                  <a:pt x="79" y="84"/>
                  <a:pt x="79" y="84"/>
                </a:cubicBezTo>
                <a:cubicBezTo>
                  <a:pt x="91" y="85"/>
                  <a:pt x="103" y="88"/>
                  <a:pt x="110" y="97"/>
                </a:cubicBezTo>
                <a:cubicBezTo>
                  <a:pt x="113" y="101"/>
                  <a:pt x="115" y="106"/>
                  <a:pt x="116" y="111"/>
                </a:cubicBezTo>
                <a:cubicBezTo>
                  <a:pt x="117" y="113"/>
                  <a:pt x="117" y="115"/>
                  <a:pt x="118" y="116"/>
                </a:cubicBezTo>
                <a:cubicBezTo>
                  <a:pt x="127" y="144"/>
                  <a:pt x="156" y="165"/>
                  <a:pt x="186" y="163"/>
                </a:cubicBezTo>
                <a:cubicBezTo>
                  <a:pt x="186" y="164"/>
                  <a:pt x="186" y="164"/>
                  <a:pt x="186" y="164"/>
                </a:cubicBezTo>
                <a:cubicBezTo>
                  <a:pt x="177" y="165"/>
                  <a:pt x="168" y="163"/>
                  <a:pt x="160" y="16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3" name="Google Shape;403;p13"/>
          <p:cNvGrpSpPr/>
          <p:nvPr/>
        </p:nvGrpSpPr>
        <p:grpSpPr>
          <a:xfrm>
            <a:off x="8472288" y="2264222"/>
            <a:ext cx="1707044" cy="1720073"/>
            <a:chOff x="7202538" y="4530422"/>
            <a:chExt cx="1707044" cy="1720073"/>
          </a:xfrm>
        </p:grpSpPr>
        <p:sp>
          <p:nvSpPr>
            <p:cNvPr id="404" name="Google Shape;404;p13"/>
            <p:cNvSpPr/>
            <p:nvPr/>
          </p:nvSpPr>
          <p:spPr>
            <a:xfrm>
              <a:off x="7202538" y="4530422"/>
              <a:ext cx="1707044" cy="1720073"/>
            </a:xfrm>
            <a:custGeom>
              <a:avLst/>
              <a:gdLst/>
              <a:ahLst/>
              <a:cxnLst/>
              <a:rect l="l" t="t" r="r" b="b"/>
              <a:pathLst>
                <a:path w="232" h="233" extrusionOk="0">
                  <a:moveTo>
                    <a:pt x="50" y="202"/>
                  </a:moveTo>
                  <a:cubicBezTo>
                    <a:pt x="43" y="193"/>
                    <a:pt x="38" y="183"/>
                    <a:pt x="33" y="173"/>
                  </a:cubicBezTo>
                  <a:cubicBezTo>
                    <a:pt x="17" y="142"/>
                    <a:pt x="0" y="107"/>
                    <a:pt x="10" y="72"/>
                  </a:cubicBezTo>
                  <a:cubicBezTo>
                    <a:pt x="18" y="41"/>
                    <a:pt x="47" y="15"/>
                    <a:pt x="83" y="7"/>
                  </a:cubicBezTo>
                  <a:cubicBezTo>
                    <a:pt x="83" y="7"/>
                    <a:pt x="83" y="7"/>
                    <a:pt x="83" y="7"/>
                  </a:cubicBezTo>
                  <a:cubicBezTo>
                    <a:pt x="116" y="0"/>
                    <a:pt x="161" y="6"/>
                    <a:pt x="188" y="21"/>
                  </a:cubicBezTo>
                  <a:cubicBezTo>
                    <a:pt x="218" y="38"/>
                    <a:pt x="231" y="91"/>
                    <a:pt x="232" y="124"/>
                  </a:cubicBezTo>
                  <a:cubicBezTo>
                    <a:pt x="232" y="154"/>
                    <a:pt x="222" y="181"/>
                    <a:pt x="204" y="197"/>
                  </a:cubicBezTo>
                  <a:cubicBezTo>
                    <a:pt x="187" y="212"/>
                    <a:pt x="164" y="217"/>
                    <a:pt x="144" y="222"/>
                  </a:cubicBezTo>
                  <a:cubicBezTo>
                    <a:pt x="119" y="228"/>
                    <a:pt x="96" y="233"/>
                    <a:pt x="76" y="223"/>
                  </a:cubicBezTo>
                  <a:cubicBezTo>
                    <a:pt x="65" y="219"/>
                    <a:pt x="57" y="211"/>
                    <a:pt x="50" y="202"/>
                  </a:cubicBezTo>
                  <a:close/>
                  <a:moveTo>
                    <a:pt x="84" y="10"/>
                  </a:moveTo>
                  <a:cubicBezTo>
                    <a:pt x="49" y="17"/>
                    <a:pt x="20" y="42"/>
                    <a:pt x="12" y="72"/>
                  </a:cubicBezTo>
                  <a:cubicBezTo>
                    <a:pt x="4" y="106"/>
                    <a:pt x="20" y="142"/>
                    <a:pt x="35" y="172"/>
                  </a:cubicBezTo>
                  <a:cubicBezTo>
                    <a:pt x="46" y="192"/>
                    <a:pt x="57" y="212"/>
                    <a:pt x="77" y="221"/>
                  </a:cubicBezTo>
                  <a:cubicBezTo>
                    <a:pt x="96" y="229"/>
                    <a:pt x="119" y="225"/>
                    <a:pt x="143" y="219"/>
                  </a:cubicBezTo>
                  <a:cubicBezTo>
                    <a:pt x="163" y="214"/>
                    <a:pt x="185" y="209"/>
                    <a:pt x="202" y="194"/>
                  </a:cubicBezTo>
                  <a:cubicBezTo>
                    <a:pt x="219" y="179"/>
                    <a:pt x="229" y="153"/>
                    <a:pt x="229" y="124"/>
                  </a:cubicBezTo>
                  <a:cubicBezTo>
                    <a:pt x="228" y="92"/>
                    <a:pt x="215" y="40"/>
                    <a:pt x="186" y="24"/>
                  </a:cubicBezTo>
                  <a:cubicBezTo>
                    <a:pt x="160" y="9"/>
                    <a:pt x="116" y="3"/>
                    <a:pt x="84" y="1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13"/>
            <p:cNvSpPr/>
            <p:nvPr/>
          </p:nvSpPr>
          <p:spPr>
            <a:xfrm>
              <a:off x="7384969" y="4647702"/>
              <a:ext cx="1407332" cy="1459453"/>
            </a:xfrm>
            <a:custGeom>
              <a:avLst/>
              <a:gdLst/>
              <a:ahLst/>
              <a:cxnLst/>
              <a:rect l="l" t="t" r="r" b="b"/>
              <a:pathLst>
                <a:path w="191" h="197" extrusionOk="0">
                  <a:moveTo>
                    <a:pt x="27" y="152"/>
                  </a:moveTo>
                  <a:cubicBezTo>
                    <a:pt x="13" y="133"/>
                    <a:pt x="5" y="115"/>
                    <a:pt x="3" y="97"/>
                  </a:cubicBezTo>
                  <a:cubicBezTo>
                    <a:pt x="0" y="72"/>
                    <a:pt x="9" y="47"/>
                    <a:pt x="27" y="28"/>
                  </a:cubicBezTo>
                  <a:cubicBezTo>
                    <a:pt x="44" y="11"/>
                    <a:pt x="69" y="0"/>
                    <a:pt x="94" y="0"/>
                  </a:cubicBezTo>
                  <a:cubicBezTo>
                    <a:pt x="94" y="0"/>
                    <a:pt x="94" y="0"/>
                    <a:pt x="94" y="0"/>
                  </a:cubicBezTo>
                  <a:cubicBezTo>
                    <a:pt x="106" y="0"/>
                    <a:pt x="118" y="2"/>
                    <a:pt x="129" y="6"/>
                  </a:cubicBezTo>
                  <a:cubicBezTo>
                    <a:pt x="153" y="14"/>
                    <a:pt x="168" y="25"/>
                    <a:pt x="176" y="41"/>
                  </a:cubicBezTo>
                  <a:cubicBezTo>
                    <a:pt x="187" y="61"/>
                    <a:pt x="191" y="84"/>
                    <a:pt x="189" y="105"/>
                  </a:cubicBezTo>
                  <a:cubicBezTo>
                    <a:pt x="187" y="135"/>
                    <a:pt x="171" y="162"/>
                    <a:pt x="148" y="178"/>
                  </a:cubicBezTo>
                  <a:cubicBezTo>
                    <a:pt x="124" y="194"/>
                    <a:pt x="91" y="197"/>
                    <a:pt x="66" y="185"/>
                  </a:cubicBezTo>
                  <a:cubicBezTo>
                    <a:pt x="53" y="179"/>
                    <a:pt x="41" y="169"/>
                    <a:pt x="29" y="154"/>
                  </a:cubicBezTo>
                  <a:cubicBezTo>
                    <a:pt x="28" y="153"/>
                    <a:pt x="28" y="152"/>
                    <a:pt x="27" y="152"/>
                  </a:cubicBezTo>
                  <a:close/>
                  <a:moveTo>
                    <a:pt x="94" y="3"/>
                  </a:moveTo>
                  <a:cubicBezTo>
                    <a:pt x="69" y="3"/>
                    <a:pt x="46" y="13"/>
                    <a:pt x="29" y="30"/>
                  </a:cubicBezTo>
                  <a:cubicBezTo>
                    <a:pt x="12" y="48"/>
                    <a:pt x="3" y="73"/>
                    <a:pt x="6" y="96"/>
                  </a:cubicBezTo>
                  <a:cubicBezTo>
                    <a:pt x="8" y="115"/>
                    <a:pt x="16" y="133"/>
                    <a:pt x="31" y="152"/>
                  </a:cubicBezTo>
                  <a:cubicBezTo>
                    <a:pt x="43" y="166"/>
                    <a:pt x="54" y="176"/>
                    <a:pt x="67" y="183"/>
                  </a:cubicBezTo>
                  <a:cubicBezTo>
                    <a:pt x="92" y="194"/>
                    <a:pt x="123" y="191"/>
                    <a:pt x="146" y="175"/>
                  </a:cubicBezTo>
                  <a:cubicBezTo>
                    <a:pt x="169" y="160"/>
                    <a:pt x="184" y="134"/>
                    <a:pt x="186" y="105"/>
                  </a:cubicBezTo>
                  <a:cubicBezTo>
                    <a:pt x="188" y="84"/>
                    <a:pt x="184" y="62"/>
                    <a:pt x="173" y="42"/>
                  </a:cubicBezTo>
                  <a:cubicBezTo>
                    <a:pt x="166" y="27"/>
                    <a:pt x="151" y="16"/>
                    <a:pt x="128" y="8"/>
                  </a:cubicBezTo>
                  <a:cubicBezTo>
                    <a:pt x="117" y="5"/>
                    <a:pt x="106" y="3"/>
                    <a:pt x="94" y="3"/>
                  </a:cubicBezTo>
                  <a:close/>
                  <a:moveTo>
                    <a:pt x="94" y="1"/>
                  </a:moveTo>
                  <a:cubicBezTo>
                    <a:pt x="94" y="1"/>
                    <a:pt x="94" y="1"/>
                    <a:pt x="94" y="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13"/>
            <p:cNvSpPr/>
            <p:nvPr/>
          </p:nvSpPr>
          <p:spPr>
            <a:xfrm>
              <a:off x="7528302" y="4764977"/>
              <a:ext cx="1146713" cy="1224897"/>
            </a:xfrm>
            <a:custGeom>
              <a:avLst/>
              <a:gdLst/>
              <a:ahLst/>
              <a:cxnLst/>
              <a:rect l="l" t="t" r="r" b="b"/>
              <a:pathLst>
                <a:path w="155" h="166" extrusionOk="0">
                  <a:moveTo>
                    <a:pt x="18" y="138"/>
                  </a:moveTo>
                  <a:cubicBezTo>
                    <a:pt x="16" y="136"/>
                    <a:pt x="14" y="133"/>
                    <a:pt x="13" y="130"/>
                  </a:cubicBezTo>
                  <a:cubicBezTo>
                    <a:pt x="5" y="117"/>
                    <a:pt x="1" y="102"/>
                    <a:pt x="1" y="85"/>
                  </a:cubicBezTo>
                  <a:cubicBezTo>
                    <a:pt x="0" y="71"/>
                    <a:pt x="2" y="50"/>
                    <a:pt x="14" y="33"/>
                  </a:cubicBezTo>
                  <a:cubicBezTo>
                    <a:pt x="25" y="17"/>
                    <a:pt x="44" y="6"/>
                    <a:pt x="66" y="2"/>
                  </a:cubicBezTo>
                  <a:cubicBezTo>
                    <a:pt x="66" y="2"/>
                    <a:pt x="66" y="2"/>
                    <a:pt x="66" y="2"/>
                  </a:cubicBezTo>
                  <a:cubicBezTo>
                    <a:pt x="78" y="0"/>
                    <a:pt x="92" y="1"/>
                    <a:pt x="106" y="4"/>
                  </a:cubicBezTo>
                  <a:cubicBezTo>
                    <a:pt x="107" y="4"/>
                    <a:pt x="108" y="5"/>
                    <a:pt x="109" y="5"/>
                  </a:cubicBezTo>
                  <a:cubicBezTo>
                    <a:pt x="118" y="6"/>
                    <a:pt x="128" y="8"/>
                    <a:pt x="133" y="16"/>
                  </a:cubicBezTo>
                  <a:cubicBezTo>
                    <a:pt x="138" y="24"/>
                    <a:pt x="143" y="34"/>
                    <a:pt x="147" y="46"/>
                  </a:cubicBezTo>
                  <a:cubicBezTo>
                    <a:pt x="154" y="67"/>
                    <a:pt x="155" y="90"/>
                    <a:pt x="150" y="111"/>
                  </a:cubicBezTo>
                  <a:cubicBezTo>
                    <a:pt x="147" y="125"/>
                    <a:pt x="141" y="137"/>
                    <a:pt x="133" y="144"/>
                  </a:cubicBezTo>
                  <a:cubicBezTo>
                    <a:pt x="121" y="156"/>
                    <a:pt x="105" y="159"/>
                    <a:pt x="92" y="162"/>
                  </a:cubicBezTo>
                  <a:cubicBezTo>
                    <a:pt x="81" y="164"/>
                    <a:pt x="64" y="166"/>
                    <a:pt x="48" y="160"/>
                  </a:cubicBezTo>
                  <a:cubicBezTo>
                    <a:pt x="37" y="156"/>
                    <a:pt x="26" y="149"/>
                    <a:pt x="18" y="138"/>
                  </a:cubicBezTo>
                  <a:close/>
                  <a:moveTo>
                    <a:pt x="67" y="5"/>
                  </a:moveTo>
                  <a:cubicBezTo>
                    <a:pt x="45" y="8"/>
                    <a:pt x="27" y="19"/>
                    <a:pt x="16" y="35"/>
                  </a:cubicBezTo>
                  <a:cubicBezTo>
                    <a:pt x="5" y="51"/>
                    <a:pt x="3" y="71"/>
                    <a:pt x="4" y="85"/>
                  </a:cubicBezTo>
                  <a:cubicBezTo>
                    <a:pt x="4" y="102"/>
                    <a:pt x="8" y="116"/>
                    <a:pt x="15" y="129"/>
                  </a:cubicBezTo>
                  <a:cubicBezTo>
                    <a:pt x="23" y="142"/>
                    <a:pt x="35" y="153"/>
                    <a:pt x="49" y="157"/>
                  </a:cubicBezTo>
                  <a:cubicBezTo>
                    <a:pt x="60" y="161"/>
                    <a:pt x="74" y="162"/>
                    <a:pt x="92" y="159"/>
                  </a:cubicBezTo>
                  <a:cubicBezTo>
                    <a:pt x="104" y="157"/>
                    <a:pt x="120" y="153"/>
                    <a:pt x="131" y="142"/>
                  </a:cubicBezTo>
                  <a:cubicBezTo>
                    <a:pt x="138" y="135"/>
                    <a:pt x="144" y="124"/>
                    <a:pt x="147" y="110"/>
                  </a:cubicBezTo>
                  <a:cubicBezTo>
                    <a:pt x="152" y="89"/>
                    <a:pt x="151" y="68"/>
                    <a:pt x="144" y="47"/>
                  </a:cubicBezTo>
                  <a:cubicBezTo>
                    <a:pt x="140" y="35"/>
                    <a:pt x="136" y="25"/>
                    <a:pt x="130" y="17"/>
                  </a:cubicBezTo>
                  <a:cubicBezTo>
                    <a:pt x="126" y="11"/>
                    <a:pt x="117" y="9"/>
                    <a:pt x="109" y="8"/>
                  </a:cubicBezTo>
                  <a:cubicBezTo>
                    <a:pt x="107" y="8"/>
                    <a:pt x="106" y="7"/>
                    <a:pt x="105" y="7"/>
                  </a:cubicBezTo>
                  <a:cubicBezTo>
                    <a:pt x="91" y="4"/>
                    <a:pt x="79" y="4"/>
                    <a:pt x="67"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3"/>
            <p:cNvSpPr/>
            <p:nvPr/>
          </p:nvSpPr>
          <p:spPr>
            <a:xfrm>
              <a:off x="7645586" y="4908319"/>
              <a:ext cx="925193" cy="977317"/>
            </a:xfrm>
            <a:custGeom>
              <a:avLst/>
              <a:gdLst/>
              <a:ahLst/>
              <a:cxnLst/>
              <a:rect l="l" t="t" r="r" b="b"/>
              <a:pathLst>
                <a:path w="126" h="132" extrusionOk="0">
                  <a:moveTo>
                    <a:pt x="18" y="101"/>
                  </a:moveTo>
                  <a:cubicBezTo>
                    <a:pt x="12" y="93"/>
                    <a:pt x="7" y="84"/>
                    <a:pt x="4" y="74"/>
                  </a:cubicBezTo>
                  <a:cubicBezTo>
                    <a:pt x="1" y="63"/>
                    <a:pt x="0" y="52"/>
                    <a:pt x="3" y="44"/>
                  </a:cubicBezTo>
                  <a:cubicBezTo>
                    <a:pt x="6" y="36"/>
                    <a:pt x="12" y="28"/>
                    <a:pt x="21" y="21"/>
                  </a:cubicBezTo>
                  <a:cubicBezTo>
                    <a:pt x="21" y="21"/>
                    <a:pt x="21" y="21"/>
                    <a:pt x="21" y="21"/>
                  </a:cubicBezTo>
                  <a:cubicBezTo>
                    <a:pt x="30" y="13"/>
                    <a:pt x="42" y="8"/>
                    <a:pt x="55" y="4"/>
                  </a:cubicBezTo>
                  <a:cubicBezTo>
                    <a:pt x="66" y="1"/>
                    <a:pt x="78" y="0"/>
                    <a:pt x="88" y="1"/>
                  </a:cubicBezTo>
                  <a:cubicBezTo>
                    <a:pt x="98" y="2"/>
                    <a:pt x="102" y="8"/>
                    <a:pt x="106" y="14"/>
                  </a:cubicBezTo>
                  <a:cubicBezTo>
                    <a:pt x="108" y="16"/>
                    <a:pt x="108" y="16"/>
                    <a:pt x="108" y="16"/>
                  </a:cubicBezTo>
                  <a:cubicBezTo>
                    <a:pt x="120" y="35"/>
                    <a:pt x="126" y="57"/>
                    <a:pt x="122" y="79"/>
                  </a:cubicBezTo>
                  <a:cubicBezTo>
                    <a:pt x="121" y="89"/>
                    <a:pt x="117" y="102"/>
                    <a:pt x="107" y="113"/>
                  </a:cubicBezTo>
                  <a:cubicBezTo>
                    <a:pt x="92" y="128"/>
                    <a:pt x="67" y="132"/>
                    <a:pt x="45" y="123"/>
                  </a:cubicBezTo>
                  <a:cubicBezTo>
                    <a:pt x="35" y="118"/>
                    <a:pt x="26" y="111"/>
                    <a:pt x="18" y="101"/>
                  </a:cubicBezTo>
                  <a:close/>
                  <a:moveTo>
                    <a:pt x="101" y="12"/>
                  </a:moveTo>
                  <a:cubicBezTo>
                    <a:pt x="97" y="7"/>
                    <a:pt x="94" y="4"/>
                    <a:pt x="88" y="4"/>
                  </a:cubicBezTo>
                  <a:cubicBezTo>
                    <a:pt x="78" y="3"/>
                    <a:pt x="66" y="4"/>
                    <a:pt x="55" y="7"/>
                  </a:cubicBezTo>
                  <a:cubicBezTo>
                    <a:pt x="43" y="10"/>
                    <a:pt x="32" y="16"/>
                    <a:pt x="23" y="24"/>
                  </a:cubicBezTo>
                  <a:cubicBezTo>
                    <a:pt x="23" y="24"/>
                    <a:pt x="23" y="24"/>
                    <a:pt x="23" y="24"/>
                  </a:cubicBezTo>
                  <a:cubicBezTo>
                    <a:pt x="14" y="30"/>
                    <a:pt x="9" y="37"/>
                    <a:pt x="6" y="45"/>
                  </a:cubicBezTo>
                  <a:cubicBezTo>
                    <a:pt x="3" y="53"/>
                    <a:pt x="4" y="62"/>
                    <a:pt x="7" y="73"/>
                  </a:cubicBezTo>
                  <a:cubicBezTo>
                    <a:pt x="14" y="95"/>
                    <a:pt x="29" y="112"/>
                    <a:pt x="47" y="120"/>
                  </a:cubicBezTo>
                  <a:cubicBezTo>
                    <a:pt x="67" y="129"/>
                    <a:pt x="90" y="125"/>
                    <a:pt x="104" y="110"/>
                  </a:cubicBezTo>
                  <a:cubicBezTo>
                    <a:pt x="114" y="101"/>
                    <a:pt x="118" y="88"/>
                    <a:pt x="119" y="79"/>
                  </a:cubicBezTo>
                  <a:cubicBezTo>
                    <a:pt x="123" y="58"/>
                    <a:pt x="117" y="36"/>
                    <a:pt x="105" y="18"/>
                  </a:cubicBezTo>
                  <a:cubicBezTo>
                    <a:pt x="104" y="16"/>
                    <a:pt x="104" y="16"/>
                    <a:pt x="104" y="16"/>
                  </a:cubicBezTo>
                  <a:cubicBezTo>
                    <a:pt x="103" y="15"/>
                    <a:pt x="102" y="13"/>
                    <a:pt x="101" y="12"/>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3"/>
            <p:cNvSpPr/>
            <p:nvPr/>
          </p:nvSpPr>
          <p:spPr>
            <a:xfrm>
              <a:off x="7749833" y="4999532"/>
              <a:ext cx="742762" cy="742762"/>
            </a:xfrm>
            <a:custGeom>
              <a:avLst/>
              <a:gdLst/>
              <a:ahLst/>
              <a:cxnLst/>
              <a:rect l="l" t="t" r="r" b="b"/>
              <a:pathLst>
                <a:path w="100" h="100" extrusionOk="0">
                  <a:moveTo>
                    <a:pt x="19" y="79"/>
                  </a:moveTo>
                  <a:cubicBezTo>
                    <a:pt x="17" y="75"/>
                    <a:pt x="14" y="71"/>
                    <a:pt x="11" y="67"/>
                  </a:cubicBezTo>
                  <a:cubicBezTo>
                    <a:pt x="6" y="58"/>
                    <a:pt x="0" y="48"/>
                    <a:pt x="2" y="38"/>
                  </a:cubicBezTo>
                  <a:cubicBezTo>
                    <a:pt x="4" y="24"/>
                    <a:pt x="18" y="15"/>
                    <a:pt x="28" y="10"/>
                  </a:cubicBezTo>
                  <a:cubicBezTo>
                    <a:pt x="37" y="5"/>
                    <a:pt x="48" y="1"/>
                    <a:pt x="60" y="0"/>
                  </a:cubicBezTo>
                  <a:cubicBezTo>
                    <a:pt x="60" y="0"/>
                    <a:pt x="60" y="0"/>
                    <a:pt x="60" y="0"/>
                  </a:cubicBezTo>
                  <a:cubicBezTo>
                    <a:pt x="70" y="0"/>
                    <a:pt x="79" y="4"/>
                    <a:pt x="86" y="12"/>
                  </a:cubicBezTo>
                  <a:cubicBezTo>
                    <a:pt x="96" y="23"/>
                    <a:pt x="100" y="41"/>
                    <a:pt x="98" y="57"/>
                  </a:cubicBezTo>
                  <a:cubicBezTo>
                    <a:pt x="96" y="72"/>
                    <a:pt x="87" y="85"/>
                    <a:pt x="76" y="92"/>
                  </a:cubicBezTo>
                  <a:cubicBezTo>
                    <a:pt x="63" y="99"/>
                    <a:pt x="47" y="100"/>
                    <a:pt x="35" y="93"/>
                  </a:cubicBezTo>
                  <a:cubicBezTo>
                    <a:pt x="29" y="89"/>
                    <a:pt x="24" y="84"/>
                    <a:pt x="19" y="79"/>
                  </a:cubicBezTo>
                  <a:close/>
                  <a:moveTo>
                    <a:pt x="60" y="3"/>
                  </a:moveTo>
                  <a:cubicBezTo>
                    <a:pt x="49" y="4"/>
                    <a:pt x="38" y="8"/>
                    <a:pt x="29" y="13"/>
                  </a:cubicBezTo>
                  <a:cubicBezTo>
                    <a:pt x="14" y="20"/>
                    <a:pt x="6" y="28"/>
                    <a:pt x="5" y="38"/>
                  </a:cubicBezTo>
                  <a:cubicBezTo>
                    <a:pt x="3" y="48"/>
                    <a:pt x="9" y="57"/>
                    <a:pt x="14" y="65"/>
                  </a:cubicBezTo>
                  <a:cubicBezTo>
                    <a:pt x="20" y="75"/>
                    <a:pt x="27" y="85"/>
                    <a:pt x="36" y="90"/>
                  </a:cubicBezTo>
                  <a:cubicBezTo>
                    <a:pt x="47" y="97"/>
                    <a:pt x="62" y="96"/>
                    <a:pt x="74" y="89"/>
                  </a:cubicBezTo>
                  <a:cubicBezTo>
                    <a:pt x="85" y="82"/>
                    <a:pt x="93" y="70"/>
                    <a:pt x="95" y="57"/>
                  </a:cubicBezTo>
                  <a:cubicBezTo>
                    <a:pt x="97" y="42"/>
                    <a:pt x="93" y="24"/>
                    <a:pt x="84" y="14"/>
                  </a:cubicBezTo>
                  <a:cubicBezTo>
                    <a:pt x="77" y="7"/>
                    <a:pt x="69" y="3"/>
                    <a:pt x="60" y="3"/>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3"/>
            <p:cNvSpPr/>
            <p:nvPr/>
          </p:nvSpPr>
          <p:spPr>
            <a:xfrm>
              <a:off x="7841042" y="5116812"/>
              <a:ext cx="560330" cy="547294"/>
            </a:xfrm>
            <a:custGeom>
              <a:avLst/>
              <a:gdLst/>
              <a:ahLst/>
              <a:cxnLst/>
              <a:rect l="l" t="t" r="r" b="b"/>
              <a:pathLst>
                <a:path w="77" h="74" extrusionOk="0">
                  <a:moveTo>
                    <a:pt x="14" y="58"/>
                  </a:moveTo>
                  <a:cubicBezTo>
                    <a:pt x="11" y="53"/>
                    <a:pt x="8" y="48"/>
                    <a:pt x="6" y="43"/>
                  </a:cubicBezTo>
                  <a:cubicBezTo>
                    <a:pt x="3" y="39"/>
                    <a:pt x="0" y="33"/>
                    <a:pt x="1" y="27"/>
                  </a:cubicBezTo>
                  <a:cubicBezTo>
                    <a:pt x="3" y="19"/>
                    <a:pt x="10" y="14"/>
                    <a:pt x="17" y="11"/>
                  </a:cubicBezTo>
                  <a:cubicBezTo>
                    <a:pt x="24" y="7"/>
                    <a:pt x="31" y="3"/>
                    <a:pt x="40" y="2"/>
                  </a:cubicBezTo>
                  <a:cubicBezTo>
                    <a:pt x="40" y="2"/>
                    <a:pt x="40" y="2"/>
                    <a:pt x="40" y="2"/>
                  </a:cubicBezTo>
                  <a:cubicBezTo>
                    <a:pt x="48" y="0"/>
                    <a:pt x="56" y="3"/>
                    <a:pt x="63" y="10"/>
                  </a:cubicBezTo>
                  <a:cubicBezTo>
                    <a:pt x="72" y="19"/>
                    <a:pt x="77" y="31"/>
                    <a:pt x="75" y="42"/>
                  </a:cubicBezTo>
                  <a:cubicBezTo>
                    <a:pt x="74" y="54"/>
                    <a:pt x="65" y="65"/>
                    <a:pt x="54" y="69"/>
                  </a:cubicBezTo>
                  <a:cubicBezTo>
                    <a:pt x="43" y="74"/>
                    <a:pt x="29" y="72"/>
                    <a:pt x="20" y="64"/>
                  </a:cubicBezTo>
                  <a:cubicBezTo>
                    <a:pt x="18" y="62"/>
                    <a:pt x="16" y="60"/>
                    <a:pt x="14" y="58"/>
                  </a:cubicBezTo>
                  <a:close/>
                  <a:moveTo>
                    <a:pt x="40" y="5"/>
                  </a:moveTo>
                  <a:cubicBezTo>
                    <a:pt x="32" y="6"/>
                    <a:pt x="25" y="10"/>
                    <a:pt x="18" y="13"/>
                  </a:cubicBezTo>
                  <a:cubicBezTo>
                    <a:pt x="12" y="17"/>
                    <a:pt x="5" y="21"/>
                    <a:pt x="4" y="28"/>
                  </a:cubicBezTo>
                  <a:cubicBezTo>
                    <a:pt x="4" y="32"/>
                    <a:pt x="6" y="37"/>
                    <a:pt x="8" y="42"/>
                  </a:cubicBezTo>
                  <a:cubicBezTo>
                    <a:pt x="12" y="48"/>
                    <a:pt x="16" y="56"/>
                    <a:pt x="22" y="62"/>
                  </a:cubicBezTo>
                  <a:cubicBezTo>
                    <a:pt x="30" y="69"/>
                    <a:pt x="43" y="71"/>
                    <a:pt x="53" y="67"/>
                  </a:cubicBezTo>
                  <a:cubicBezTo>
                    <a:pt x="63" y="63"/>
                    <a:pt x="71" y="53"/>
                    <a:pt x="72" y="42"/>
                  </a:cubicBezTo>
                  <a:cubicBezTo>
                    <a:pt x="73" y="32"/>
                    <a:pt x="69" y="20"/>
                    <a:pt x="61" y="12"/>
                  </a:cubicBezTo>
                  <a:cubicBezTo>
                    <a:pt x="55" y="6"/>
                    <a:pt x="47" y="3"/>
                    <a:pt x="40"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3"/>
            <p:cNvSpPr/>
            <p:nvPr/>
          </p:nvSpPr>
          <p:spPr>
            <a:xfrm>
              <a:off x="7932264" y="5221059"/>
              <a:ext cx="377898" cy="351837"/>
            </a:xfrm>
            <a:custGeom>
              <a:avLst/>
              <a:gdLst/>
              <a:ahLst/>
              <a:cxnLst/>
              <a:rect l="l" t="t" r="r" b="b"/>
              <a:pathLst>
                <a:path w="51" h="49" extrusionOk="0">
                  <a:moveTo>
                    <a:pt x="6" y="34"/>
                  </a:moveTo>
                  <a:cubicBezTo>
                    <a:pt x="5" y="32"/>
                    <a:pt x="4" y="30"/>
                    <a:pt x="3" y="28"/>
                  </a:cubicBezTo>
                  <a:cubicBezTo>
                    <a:pt x="0" y="22"/>
                    <a:pt x="1" y="16"/>
                    <a:pt x="4" y="11"/>
                  </a:cubicBezTo>
                  <a:cubicBezTo>
                    <a:pt x="8" y="6"/>
                    <a:pt x="14" y="4"/>
                    <a:pt x="19" y="3"/>
                  </a:cubicBezTo>
                  <a:cubicBezTo>
                    <a:pt x="19" y="3"/>
                    <a:pt x="19" y="3"/>
                    <a:pt x="19" y="3"/>
                  </a:cubicBezTo>
                  <a:cubicBezTo>
                    <a:pt x="27" y="0"/>
                    <a:pt x="34" y="1"/>
                    <a:pt x="40" y="4"/>
                  </a:cubicBezTo>
                  <a:cubicBezTo>
                    <a:pt x="46" y="8"/>
                    <a:pt x="49" y="15"/>
                    <a:pt x="50" y="25"/>
                  </a:cubicBezTo>
                  <a:cubicBezTo>
                    <a:pt x="51" y="33"/>
                    <a:pt x="48" y="41"/>
                    <a:pt x="43" y="45"/>
                  </a:cubicBezTo>
                  <a:cubicBezTo>
                    <a:pt x="39" y="48"/>
                    <a:pt x="33" y="49"/>
                    <a:pt x="27" y="48"/>
                  </a:cubicBezTo>
                  <a:cubicBezTo>
                    <a:pt x="23" y="47"/>
                    <a:pt x="18" y="44"/>
                    <a:pt x="13" y="41"/>
                  </a:cubicBezTo>
                  <a:cubicBezTo>
                    <a:pt x="10" y="38"/>
                    <a:pt x="8" y="36"/>
                    <a:pt x="6" y="34"/>
                  </a:cubicBezTo>
                  <a:close/>
                  <a:moveTo>
                    <a:pt x="20" y="6"/>
                  </a:moveTo>
                  <a:cubicBezTo>
                    <a:pt x="14" y="7"/>
                    <a:pt x="9" y="9"/>
                    <a:pt x="6" y="13"/>
                  </a:cubicBezTo>
                  <a:cubicBezTo>
                    <a:pt x="4" y="17"/>
                    <a:pt x="4" y="22"/>
                    <a:pt x="6" y="27"/>
                  </a:cubicBezTo>
                  <a:cubicBezTo>
                    <a:pt x="7" y="31"/>
                    <a:pt x="10" y="35"/>
                    <a:pt x="15" y="38"/>
                  </a:cubicBezTo>
                  <a:cubicBezTo>
                    <a:pt x="20" y="42"/>
                    <a:pt x="24" y="44"/>
                    <a:pt x="28" y="45"/>
                  </a:cubicBezTo>
                  <a:cubicBezTo>
                    <a:pt x="33" y="46"/>
                    <a:pt x="38" y="45"/>
                    <a:pt x="41" y="42"/>
                  </a:cubicBezTo>
                  <a:cubicBezTo>
                    <a:pt x="46" y="39"/>
                    <a:pt x="48" y="32"/>
                    <a:pt x="47" y="25"/>
                  </a:cubicBezTo>
                  <a:cubicBezTo>
                    <a:pt x="46" y="16"/>
                    <a:pt x="43" y="10"/>
                    <a:pt x="38" y="7"/>
                  </a:cubicBezTo>
                  <a:cubicBezTo>
                    <a:pt x="34" y="4"/>
                    <a:pt x="27" y="3"/>
                    <a:pt x="20" y="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3"/>
            <p:cNvSpPr/>
            <p:nvPr/>
          </p:nvSpPr>
          <p:spPr>
            <a:xfrm>
              <a:off x="7997412" y="5273182"/>
              <a:ext cx="247590" cy="234555"/>
            </a:xfrm>
            <a:custGeom>
              <a:avLst/>
              <a:gdLst/>
              <a:ahLst/>
              <a:cxnLst/>
              <a:rect l="l" t="t" r="r" b="b"/>
              <a:pathLst>
                <a:path w="34" h="32" extrusionOk="0">
                  <a:moveTo>
                    <a:pt x="4" y="24"/>
                  </a:moveTo>
                  <a:cubicBezTo>
                    <a:pt x="3" y="22"/>
                    <a:pt x="2" y="19"/>
                    <a:pt x="1" y="17"/>
                  </a:cubicBezTo>
                  <a:cubicBezTo>
                    <a:pt x="1" y="17"/>
                    <a:pt x="1" y="17"/>
                    <a:pt x="1" y="17"/>
                  </a:cubicBezTo>
                  <a:cubicBezTo>
                    <a:pt x="0" y="11"/>
                    <a:pt x="3" y="6"/>
                    <a:pt x="8" y="3"/>
                  </a:cubicBezTo>
                  <a:cubicBezTo>
                    <a:pt x="14" y="0"/>
                    <a:pt x="25" y="2"/>
                    <a:pt x="30" y="8"/>
                  </a:cubicBezTo>
                  <a:cubicBezTo>
                    <a:pt x="34" y="13"/>
                    <a:pt x="34" y="18"/>
                    <a:pt x="30" y="23"/>
                  </a:cubicBezTo>
                  <a:cubicBezTo>
                    <a:pt x="25" y="29"/>
                    <a:pt x="15" y="32"/>
                    <a:pt x="8" y="27"/>
                  </a:cubicBezTo>
                  <a:cubicBezTo>
                    <a:pt x="6" y="26"/>
                    <a:pt x="5" y="25"/>
                    <a:pt x="4" y="24"/>
                  </a:cubicBezTo>
                  <a:close/>
                  <a:moveTo>
                    <a:pt x="29" y="11"/>
                  </a:moveTo>
                  <a:cubicBezTo>
                    <a:pt x="28" y="11"/>
                    <a:pt x="28" y="10"/>
                    <a:pt x="28" y="10"/>
                  </a:cubicBezTo>
                  <a:cubicBezTo>
                    <a:pt x="23" y="5"/>
                    <a:pt x="15" y="3"/>
                    <a:pt x="9" y="6"/>
                  </a:cubicBezTo>
                  <a:cubicBezTo>
                    <a:pt x="5" y="8"/>
                    <a:pt x="4" y="11"/>
                    <a:pt x="4" y="17"/>
                  </a:cubicBezTo>
                  <a:cubicBezTo>
                    <a:pt x="4" y="17"/>
                    <a:pt x="4" y="17"/>
                    <a:pt x="4" y="17"/>
                  </a:cubicBezTo>
                  <a:cubicBezTo>
                    <a:pt x="5" y="20"/>
                    <a:pt x="7" y="22"/>
                    <a:pt x="9" y="24"/>
                  </a:cubicBezTo>
                  <a:cubicBezTo>
                    <a:pt x="15" y="28"/>
                    <a:pt x="24" y="26"/>
                    <a:pt x="28" y="21"/>
                  </a:cubicBezTo>
                  <a:cubicBezTo>
                    <a:pt x="30" y="19"/>
                    <a:pt x="32" y="15"/>
                    <a:pt x="29"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2" name="Google Shape;412;p13"/>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13" name="Google Shape;413;p13"/>
          <p:cNvSpPr txBox="1">
            <a:spLocks noGrp="1"/>
          </p:cNvSpPr>
          <p:nvPr>
            <p:ph type="title" idx="2"/>
          </p:nvPr>
        </p:nvSpPr>
        <p:spPr>
          <a:xfrm>
            <a:off x="1294800" y="1608971"/>
            <a:ext cx="29235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4" name="Google Shape;414;p13"/>
          <p:cNvSpPr txBox="1">
            <a:spLocks noGrp="1"/>
          </p:cNvSpPr>
          <p:nvPr>
            <p:ph type="subTitle" idx="1"/>
          </p:nvPr>
        </p:nvSpPr>
        <p:spPr>
          <a:xfrm>
            <a:off x="1294800" y="2116747"/>
            <a:ext cx="29235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15" name="Google Shape;415;p13"/>
          <p:cNvSpPr txBox="1">
            <a:spLocks noGrp="1"/>
          </p:cNvSpPr>
          <p:nvPr>
            <p:ph type="title" idx="3"/>
          </p:nvPr>
        </p:nvSpPr>
        <p:spPr>
          <a:xfrm>
            <a:off x="4925725" y="1608971"/>
            <a:ext cx="29235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6" name="Google Shape;416;p13"/>
          <p:cNvSpPr txBox="1">
            <a:spLocks noGrp="1"/>
          </p:cNvSpPr>
          <p:nvPr>
            <p:ph type="subTitle" idx="4"/>
          </p:nvPr>
        </p:nvSpPr>
        <p:spPr>
          <a:xfrm>
            <a:off x="4925725" y="2116747"/>
            <a:ext cx="29235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17" name="Google Shape;417;p13"/>
          <p:cNvSpPr txBox="1">
            <a:spLocks noGrp="1"/>
          </p:cNvSpPr>
          <p:nvPr>
            <p:ph type="title" idx="5" hasCustomPrompt="1"/>
          </p:nvPr>
        </p:nvSpPr>
        <p:spPr>
          <a:xfrm>
            <a:off x="2292150" y="1073475"/>
            <a:ext cx="928800" cy="72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3600"/>
              <a:buNone/>
              <a:defRPr sz="3600">
                <a:solidFill>
                  <a:schemeClr val="accent4"/>
                </a:solidFill>
              </a:defRPr>
            </a:lvl1pPr>
            <a:lvl2pPr lvl="1" algn="ctr" rtl="0">
              <a:spcBef>
                <a:spcPts val="0"/>
              </a:spcBef>
              <a:spcAft>
                <a:spcPts val="0"/>
              </a:spcAft>
              <a:buClr>
                <a:schemeClr val="accent4"/>
              </a:buClr>
              <a:buSzPts val="3600"/>
              <a:buNone/>
              <a:defRPr sz="3600">
                <a:solidFill>
                  <a:schemeClr val="accent4"/>
                </a:solidFill>
              </a:defRPr>
            </a:lvl2pPr>
            <a:lvl3pPr lvl="2" algn="ctr" rtl="0">
              <a:spcBef>
                <a:spcPts val="0"/>
              </a:spcBef>
              <a:spcAft>
                <a:spcPts val="0"/>
              </a:spcAft>
              <a:buClr>
                <a:schemeClr val="accent4"/>
              </a:buClr>
              <a:buSzPts val="3600"/>
              <a:buNone/>
              <a:defRPr sz="3600">
                <a:solidFill>
                  <a:schemeClr val="accent4"/>
                </a:solidFill>
              </a:defRPr>
            </a:lvl3pPr>
            <a:lvl4pPr lvl="3" algn="ctr" rtl="0">
              <a:spcBef>
                <a:spcPts val="0"/>
              </a:spcBef>
              <a:spcAft>
                <a:spcPts val="0"/>
              </a:spcAft>
              <a:buClr>
                <a:schemeClr val="accent4"/>
              </a:buClr>
              <a:buSzPts val="3600"/>
              <a:buNone/>
              <a:defRPr sz="3600">
                <a:solidFill>
                  <a:schemeClr val="accent4"/>
                </a:solidFill>
              </a:defRPr>
            </a:lvl4pPr>
            <a:lvl5pPr lvl="4" algn="ctr" rtl="0">
              <a:spcBef>
                <a:spcPts val="0"/>
              </a:spcBef>
              <a:spcAft>
                <a:spcPts val="0"/>
              </a:spcAft>
              <a:buClr>
                <a:schemeClr val="accent4"/>
              </a:buClr>
              <a:buSzPts val="3600"/>
              <a:buNone/>
              <a:defRPr sz="3600">
                <a:solidFill>
                  <a:schemeClr val="accent4"/>
                </a:solidFill>
              </a:defRPr>
            </a:lvl5pPr>
            <a:lvl6pPr lvl="5" algn="ctr" rtl="0">
              <a:spcBef>
                <a:spcPts val="0"/>
              </a:spcBef>
              <a:spcAft>
                <a:spcPts val="0"/>
              </a:spcAft>
              <a:buClr>
                <a:schemeClr val="accent4"/>
              </a:buClr>
              <a:buSzPts val="3600"/>
              <a:buNone/>
              <a:defRPr sz="3600">
                <a:solidFill>
                  <a:schemeClr val="accent4"/>
                </a:solidFill>
              </a:defRPr>
            </a:lvl6pPr>
            <a:lvl7pPr lvl="6" algn="ctr" rtl="0">
              <a:spcBef>
                <a:spcPts val="0"/>
              </a:spcBef>
              <a:spcAft>
                <a:spcPts val="0"/>
              </a:spcAft>
              <a:buClr>
                <a:schemeClr val="accent4"/>
              </a:buClr>
              <a:buSzPts val="3600"/>
              <a:buNone/>
              <a:defRPr sz="3600">
                <a:solidFill>
                  <a:schemeClr val="accent4"/>
                </a:solidFill>
              </a:defRPr>
            </a:lvl7pPr>
            <a:lvl8pPr lvl="7" algn="ctr" rtl="0">
              <a:spcBef>
                <a:spcPts val="0"/>
              </a:spcBef>
              <a:spcAft>
                <a:spcPts val="0"/>
              </a:spcAft>
              <a:buClr>
                <a:schemeClr val="accent4"/>
              </a:buClr>
              <a:buSzPts val="3600"/>
              <a:buNone/>
              <a:defRPr sz="3600">
                <a:solidFill>
                  <a:schemeClr val="accent4"/>
                </a:solidFill>
              </a:defRPr>
            </a:lvl8pPr>
            <a:lvl9pPr lvl="8" algn="ctr" rtl="0">
              <a:spcBef>
                <a:spcPts val="0"/>
              </a:spcBef>
              <a:spcAft>
                <a:spcPts val="0"/>
              </a:spcAft>
              <a:buClr>
                <a:schemeClr val="accent4"/>
              </a:buClr>
              <a:buSzPts val="3600"/>
              <a:buNone/>
              <a:defRPr sz="3600">
                <a:solidFill>
                  <a:schemeClr val="accent4"/>
                </a:solidFill>
              </a:defRPr>
            </a:lvl9pPr>
          </a:lstStyle>
          <a:p>
            <a:r>
              <a:t>xx%</a:t>
            </a:r>
          </a:p>
        </p:txBody>
      </p:sp>
      <p:sp>
        <p:nvSpPr>
          <p:cNvPr id="418" name="Google Shape;418;p13"/>
          <p:cNvSpPr txBox="1">
            <a:spLocks noGrp="1"/>
          </p:cNvSpPr>
          <p:nvPr>
            <p:ph type="title" idx="6" hasCustomPrompt="1"/>
          </p:nvPr>
        </p:nvSpPr>
        <p:spPr>
          <a:xfrm>
            <a:off x="5805625" y="1073475"/>
            <a:ext cx="1163700" cy="72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3600"/>
              <a:buNone/>
              <a:defRPr sz="3600">
                <a:solidFill>
                  <a:schemeClr val="accent4"/>
                </a:solidFill>
              </a:defRPr>
            </a:lvl1pPr>
            <a:lvl2pPr lvl="1" algn="ctr" rtl="0">
              <a:spcBef>
                <a:spcPts val="0"/>
              </a:spcBef>
              <a:spcAft>
                <a:spcPts val="0"/>
              </a:spcAft>
              <a:buClr>
                <a:schemeClr val="accent4"/>
              </a:buClr>
              <a:buSzPts val="3600"/>
              <a:buNone/>
              <a:defRPr sz="3600">
                <a:solidFill>
                  <a:schemeClr val="accent4"/>
                </a:solidFill>
              </a:defRPr>
            </a:lvl2pPr>
            <a:lvl3pPr lvl="2" algn="ctr" rtl="0">
              <a:spcBef>
                <a:spcPts val="0"/>
              </a:spcBef>
              <a:spcAft>
                <a:spcPts val="0"/>
              </a:spcAft>
              <a:buClr>
                <a:schemeClr val="accent4"/>
              </a:buClr>
              <a:buSzPts val="3600"/>
              <a:buNone/>
              <a:defRPr sz="3600">
                <a:solidFill>
                  <a:schemeClr val="accent4"/>
                </a:solidFill>
              </a:defRPr>
            </a:lvl3pPr>
            <a:lvl4pPr lvl="3" algn="ctr" rtl="0">
              <a:spcBef>
                <a:spcPts val="0"/>
              </a:spcBef>
              <a:spcAft>
                <a:spcPts val="0"/>
              </a:spcAft>
              <a:buClr>
                <a:schemeClr val="accent4"/>
              </a:buClr>
              <a:buSzPts val="3600"/>
              <a:buNone/>
              <a:defRPr sz="3600">
                <a:solidFill>
                  <a:schemeClr val="accent4"/>
                </a:solidFill>
              </a:defRPr>
            </a:lvl4pPr>
            <a:lvl5pPr lvl="4" algn="ctr" rtl="0">
              <a:spcBef>
                <a:spcPts val="0"/>
              </a:spcBef>
              <a:spcAft>
                <a:spcPts val="0"/>
              </a:spcAft>
              <a:buClr>
                <a:schemeClr val="accent4"/>
              </a:buClr>
              <a:buSzPts val="3600"/>
              <a:buNone/>
              <a:defRPr sz="3600">
                <a:solidFill>
                  <a:schemeClr val="accent4"/>
                </a:solidFill>
              </a:defRPr>
            </a:lvl5pPr>
            <a:lvl6pPr lvl="5" algn="ctr" rtl="0">
              <a:spcBef>
                <a:spcPts val="0"/>
              </a:spcBef>
              <a:spcAft>
                <a:spcPts val="0"/>
              </a:spcAft>
              <a:buClr>
                <a:schemeClr val="accent4"/>
              </a:buClr>
              <a:buSzPts val="3600"/>
              <a:buNone/>
              <a:defRPr sz="3600">
                <a:solidFill>
                  <a:schemeClr val="accent4"/>
                </a:solidFill>
              </a:defRPr>
            </a:lvl6pPr>
            <a:lvl7pPr lvl="6" algn="ctr" rtl="0">
              <a:spcBef>
                <a:spcPts val="0"/>
              </a:spcBef>
              <a:spcAft>
                <a:spcPts val="0"/>
              </a:spcAft>
              <a:buClr>
                <a:schemeClr val="accent4"/>
              </a:buClr>
              <a:buSzPts val="3600"/>
              <a:buNone/>
              <a:defRPr sz="3600">
                <a:solidFill>
                  <a:schemeClr val="accent4"/>
                </a:solidFill>
              </a:defRPr>
            </a:lvl7pPr>
            <a:lvl8pPr lvl="7" algn="ctr" rtl="0">
              <a:spcBef>
                <a:spcPts val="0"/>
              </a:spcBef>
              <a:spcAft>
                <a:spcPts val="0"/>
              </a:spcAft>
              <a:buClr>
                <a:schemeClr val="accent4"/>
              </a:buClr>
              <a:buSzPts val="3600"/>
              <a:buNone/>
              <a:defRPr sz="3600">
                <a:solidFill>
                  <a:schemeClr val="accent4"/>
                </a:solidFill>
              </a:defRPr>
            </a:lvl8pPr>
            <a:lvl9pPr lvl="8" algn="ctr" rtl="0">
              <a:spcBef>
                <a:spcPts val="0"/>
              </a:spcBef>
              <a:spcAft>
                <a:spcPts val="0"/>
              </a:spcAft>
              <a:buClr>
                <a:schemeClr val="accent4"/>
              </a:buClr>
              <a:buSzPts val="3600"/>
              <a:buNone/>
              <a:defRPr sz="3600">
                <a:solidFill>
                  <a:schemeClr val="accent4"/>
                </a:solidFill>
              </a:defRPr>
            </a:lvl9pPr>
          </a:lstStyle>
          <a:p>
            <a:r>
              <a:t>xx%</a:t>
            </a:r>
          </a:p>
        </p:txBody>
      </p:sp>
      <p:sp>
        <p:nvSpPr>
          <p:cNvPr id="419" name="Google Shape;419;p13"/>
          <p:cNvSpPr txBox="1">
            <a:spLocks noGrp="1"/>
          </p:cNvSpPr>
          <p:nvPr>
            <p:ph type="title" idx="7"/>
          </p:nvPr>
        </p:nvSpPr>
        <p:spPr>
          <a:xfrm>
            <a:off x="1294800" y="3411596"/>
            <a:ext cx="29235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0" name="Google Shape;420;p13"/>
          <p:cNvSpPr txBox="1">
            <a:spLocks noGrp="1"/>
          </p:cNvSpPr>
          <p:nvPr>
            <p:ph type="subTitle" idx="8"/>
          </p:nvPr>
        </p:nvSpPr>
        <p:spPr>
          <a:xfrm>
            <a:off x="1294800" y="3918372"/>
            <a:ext cx="29235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21" name="Google Shape;421;p13"/>
          <p:cNvSpPr txBox="1">
            <a:spLocks noGrp="1"/>
          </p:cNvSpPr>
          <p:nvPr>
            <p:ph type="title" idx="9"/>
          </p:nvPr>
        </p:nvSpPr>
        <p:spPr>
          <a:xfrm>
            <a:off x="4925725" y="3411596"/>
            <a:ext cx="29235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22" name="Google Shape;422;p13"/>
          <p:cNvSpPr txBox="1">
            <a:spLocks noGrp="1"/>
          </p:cNvSpPr>
          <p:nvPr>
            <p:ph type="subTitle" idx="13"/>
          </p:nvPr>
        </p:nvSpPr>
        <p:spPr>
          <a:xfrm>
            <a:off x="4925725" y="3918372"/>
            <a:ext cx="29235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23" name="Google Shape;423;p13"/>
          <p:cNvSpPr txBox="1">
            <a:spLocks noGrp="1"/>
          </p:cNvSpPr>
          <p:nvPr>
            <p:ph type="title" idx="14" hasCustomPrompt="1"/>
          </p:nvPr>
        </p:nvSpPr>
        <p:spPr>
          <a:xfrm>
            <a:off x="2292150" y="2950150"/>
            <a:ext cx="928800" cy="649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3600"/>
              <a:buNone/>
              <a:defRPr sz="3600">
                <a:solidFill>
                  <a:schemeClr val="accent4"/>
                </a:solidFill>
              </a:defRPr>
            </a:lvl1pPr>
            <a:lvl2pPr lvl="1" algn="ctr" rtl="0">
              <a:spcBef>
                <a:spcPts val="0"/>
              </a:spcBef>
              <a:spcAft>
                <a:spcPts val="0"/>
              </a:spcAft>
              <a:buClr>
                <a:schemeClr val="accent4"/>
              </a:buClr>
              <a:buSzPts val="3600"/>
              <a:buNone/>
              <a:defRPr sz="3600">
                <a:solidFill>
                  <a:schemeClr val="accent4"/>
                </a:solidFill>
              </a:defRPr>
            </a:lvl2pPr>
            <a:lvl3pPr lvl="2" algn="ctr" rtl="0">
              <a:spcBef>
                <a:spcPts val="0"/>
              </a:spcBef>
              <a:spcAft>
                <a:spcPts val="0"/>
              </a:spcAft>
              <a:buClr>
                <a:schemeClr val="accent4"/>
              </a:buClr>
              <a:buSzPts val="3600"/>
              <a:buNone/>
              <a:defRPr sz="3600">
                <a:solidFill>
                  <a:schemeClr val="accent4"/>
                </a:solidFill>
              </a:defRPr>
            </a:lvl3pPr>
            <a:lvl4pPr lvl="3" algn="ctr" rtl="0">
              <a:spcBef>
                <a:spcPts val="0"/>
              </a:spcBef>
              <a:spcAft>
                <a:spcPts val="0"/>
              </a:spcAft>
              <a:buClr>
                <a:schemeClr val="accent4"/>
              </a:buClr>
              <a:buSzPts val="3600"/>
              <a:buNone/>
              <a:defRPr sz="3600">
                <a:solidFill>
                  <a:schemeClr val="accent4"/>
                </a:solidFill>
              </a:defRPr>
            </a:lvl4pPr>
            <a:lvl5pPr lvl="4" algn="ctr" rtl="0">
              <a:spcBef>
                <a:spcPts val="0"/>
              </a:spcBef>
              <a:spcAft>
                <a:spcPts val="0"/>
              </a:spcAft>
              <a:buClr>
                <a:schemeClr val="accent4"/>
              </a:buClr>
              <a:buSzPts val="3600"/>
              <a:buNone/>
              <a:defRPr sz="3600">
                <a:solidFill>
                  <a:schemeClr val="accent4"/>
                </a:solidFill>
              </a:defRPr>
            </a:lvl5pPr>
            <a:lvl6pPr lvl="5" algn="ctr" rtl="0">
              <a:spcBef>
                <a:spcPts val="0"/>
              </a:spcBef>
              <a:spcAft>
                <a:spcPts val="0"/>
              </a:spcAft>
              <a:buClr>
                <a:schemeClr val="accent4"/>
              </a:buClr>
              <a:buSzPts val="3600"/>
              <a:buNone/>
              <a:defRPr sz="3600">
                <a:solidFill>
                  <a:schemeClr val="accent4"/>
                </a:solidFill>
              </a:defRPr>
            </a:lvl6pPr>
            <a:lvl7pPr lvl="6" algn="ctr" rtl="0">
              <a:spcBef>
                <a:spcPts val="0"/>
              </a:spcBef>
              <a:spcAft>
                <a:spcPts val="0"/>
              </a:spcAft>
              <a:buClr>
                <a:schemeClr val="accent4"/>
              </a:buClr>
              <a:buSzPts val="3600"/>
              <a:buNone/>
              <a:defRPr sz="3600">
                <a:solidFill>
                  <a:schemeClr val="accent4"/>
                </a:solidFill>
              </a:defRPr>
            </a:lvl7pPr>
            <a:lvl8pPr lvl="7" algn="ctr" rtl="0">
              <a:spcBef>
                <a:spcPts val="0"/>
              </a:spcBef>
              <a:spcAft>
                <a:spcPts val="0"/>
              </a:spcAft>
              <a:buClr>
                <a:schemeClr val="accent4"/>
              </a:buClr>
              <a:buSzPts val="3600"/>
              <a:buNone/>
              <a:defRPr sz="3600">
                <a:solidFill>
                  <a:schemeClr val="accent4"/>
                </a:solidFill>
              </a:defRPr>
            </a:lvl8pPr>
            <a:lvl9pPr lvl="8" algn="ctr" rtl="0">
              <a:spcBef>
                <a:spcPts val="0"/>
              </a:spcBef>
              <a:spcAft>
                <a:spcPts val="0"/>
              </a:spcAft>
              <a:buClr>
                <a:schemeClr val="accent4"/>
              </a:buClr>
              <a:buSzPts val="3600"/>
              <a:buNone/>
              <a:defRPr sz="3600">
                <a:solidFill>
                  <a:schemeClr val="accent4"/>
                </a:solidFill>
              </a:defRPr>
            </a:lvl9pPr>
          </a:lstStyle>
          <a:p>
            <a:r>
              <a:t>xx%</a:t>
            </a:r>
          </a:p>
        </p:txBody>
      </p:sp>
      <p:sp>
        <p:nvSpPr>
          <p:cNvPr id="424" name="Google Shape;424;p13"/>
          <p:cNvSpPr txBox="1">
            <a:spLocks noGrp="1"/>
          </p:cNvSpPr>
          <p:nvPr>
            <p:ph type="title" idx="15" hasCustomPrompt="1"/>
          </p:nvPr>
        </p:nvSpPr>
        <p:spPr>
          <a:xfrm>
            <a:off x="5805625" y="2876050"/>
            <a:ext cx="1163700" cy="723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3600"/>
              <a:buNone/>
              <a:defRPr sz="3600">
                <a:solidFill>
                  <a:schemeClr val="accent4"/>
                </a:solidFill>
              </a:defRPr>
            </a:lvl1pPr>
            <a:lvl2pPr lvl="1" algn="ctr" rtl="0">
              <a:spcBef>
                <a:spcPts val="0"/>
              </a:spcBef>
              <a:spcAft>
                <a:spcPts val="0"/>
              </a:spcAft>
              <a:buClr>
                <a:schemeClr val="accent4"/>
              </a:buClr>
              <a:buSzPts val="3600"/>
              <a:buNone/>
              <a:defRPr sz="3600">
                <a:solidFill>
                  <a:schemeClr val="accent4"/>
                </a:solidFill>
              </a:defRPr>
            </a:lvl2pPr>
            <a:lvl3pPr lvl="2" algn="ctr" rtl="0">
              <a:spcBef>
                <a:spcPts val="0"/>
              </a:spcBef>
              <a:spcAft>
                <a:spcPts val="0"/>
              </a:spcAft>
              <a:buClr>
                <a:schemeClr val="accent4"/>
              </a:buClr>
              <a:buSzPts val="3600"/>
              <a:buNone/>
              <a:defRPr sz="3600">
                <a:solidFill>
                  <a:schemeClr val="accent4"/>
                </a:solidFill>
              </a:defRPr>
            </a:lvl3pPr>
            <a:lvl4pPr lvl="3" algn="ctr" rtl="0">
              <a:spcBef>
                <a:spcPts val="0"/>
              </a:spcBef>
              <a:spcAft>
                <a:spcPts val="0"/>
              </a:spcAft>
              <a:buClr>
                <a:schemeClr val="accent4"/>
              </a:buClr>
              <a:buSzPts val="3600"/>
              <a:buNone/>
              <a:defRPr sz="3600">
                <a:solidFill>
                  <a:schemeClr val="accent4"/>
                </a:solidFill>
              </a:defRPr>
            </a:lvl4pPr>
            <a:lvl5pPr lvl="4" algn="ctr" rtl="0">
              <a:spcBef>
                <a:spcPts val="0"/>
              </a:spcBef>
              <a:spcAft>
                <a:spcPts val="0"/>
              </a:spcAft>
              <a:buClr>
                <a:schemeClr val="accent4"/>
              </a:buClr>
              <a:buSzPts val="3600"/>
              <a:buNone/>
              <a:defRPr sz="3600">
                <a:solidFill>
                  <a:schemeClr val="accent4"/>
                </a:solidFill>
              </a:defRPr>
            </a:lvl5pPr>
            <a:lvl6pPr lvl="5" algn="ctr" rtl="0">
              <a:spcBef>
                <a:spcPts val="0"/>
              </a:spcBef>
              <a:spcAft>
                <a:spcPts val="0"/>
              </a:spcAft>
              <a:buClr>
                <a:schemeClr val="accent4"/>
              </a:buClr>
              <a:buSzPts val="3600"/>
              <a:buNone/>
              <a:defRPr sz="3600">
                <a:solidFill>
                  <a:schemeClr val="accent4"/>
                </a:solidFill>
              </a:defRPr>
            </a:lvl6pPr>
            <a:lvl7pPr lvl="6" algn="ctr" rtl="0">
              <a:spcBef>
                <a:spcPts val="0"/>
              </a:spcBef>
              <a:spcAft>
                <a:spcPts val="0"/>
              </a:spcAft>
              <a:buClr>
                <a:schemeClr val="accent4"/>
              </a:buClr>
              <a:buSzPts val="3600"/>
              <a:buNone/>
              <a:defRPr sz="3600">
                <a:solidFill>
                  <a:schemeClr val="accent4"/>
                </a:solidFill>
              </a:defRPr>
            </a:lvl7pPr>
            <a:lvl8pPr lvl="7" algn="ctr" rtl="0">
              <a:spcBef>
                <a:spcPts val="0"/>
              </a:spcBef>
              <a:spcAft>
                <a:spcPts val="0"/>
              </a:spcAft>
              <a:buClr>
                <a:schemeClr val="accent4"/>
              </a:buClr>
              <a:buSzPts val="3600"/>
              <a:buNone/>
              <a:defRPr sz="3600">
                <a:solidFill>
                  <a:schemeClr val="accent4"/>
                </a:solidFill>
              </a:defRPr>
            </a:lvl8pPr>
            <a:lvl9pPr lvl="8" algn="ctr" rtl="0">
              <a:spcBef>
                <a:spcPts val="0"/>
              </a:spcBef>
              <a:spcAft>
                <a:spcPts val="0"/>
              </a:spcAft>
              <a:buClr>
                <a:schemeClr val="accent4"/>
              </a:buClr>
              <a:buSzPts val="3600"/>
              <a:buNone/>
              <a:defRPr sz="3600">
                <a:solidFill>
                  <a:schemeClr val="accent4"/>
                </a:solidFill>
              </a:defRPr>
            </a:lvl9pPr>
          </a:lstStyle>
          <a:p>
            <a:r>
              <a:t>xx%</a:t>
            </a:r>
          </a:p>
        </p:txBody>
      </p:sp>
      <p:sp>
        <p:nvSpPr>
          <p:cNvPr id="425" name="Google Shape;425;p13"/>
          <p:cNvSpPr/>
          <p:nvPr/>
        </p:nvSpPr>
        <p:spPr>
          <a:xfrm rot="-4500000">
            <a:off x="-1115680" y="3372128"/>
            <a:ext cx="2937212" cy="2742280"/>
          </a:xfrm>
          <a:custGeom>
            <a:avLst/>
            <a:gdLst/>
            <a:ahLst/>
            <a:cxnLst/>
            <a:rect l="l" t="t" r="r" b="b"/>
            <a:pathLst>
              <a:path w="400" h="374" extrusionOk="0">
                <a:moveTo>
                  <a:pt x="97" y="362"/>
                </a:moveTo>
                <a:cubicBezTo>
                  <a:pt x="124" y="348"/>
                  <a:pt x="130" y="310"/>
                  <a:pt x="156" y="293"/>
                </a:cubicBezTo>
                <a:cubicBezTo>
                  <a:pt x="179" y="279"/>
                  <a:pt x="212" y="283"/>
                  <a:pt x="228" y="261"/>
                </a:cubicBezTo>
                <a:cubicBezTo>
                  <a:pt x="244" y="238"/>
                  <a:pt x="226" y="201"/>
                  <a:pt x="244" y="179"/>
                </a:cubicBezTo>
                <a:cubicBezTo>
                  <a:pt x="256" y="163"/>
                  <a:pt x="280" y="163"/>
                  <a:pt x="300" y="159"/>
                </a:cubicBezTo>
                <a:cubicBezTo>
                  <a:pt x="341" y="151"/>
                  <a:pt x="400" y="114"/>
                  <a:pt x="384" y="76"/>
                </a:cubicBezTo>
                <a:cubicBezTo>
                  <a:pt x="358" y="14"/>
                  <a:pt x="262" y="17"/>
                  <a:pt x="196" y="7"/>
                </a:cubicBezTo>
                <a:cubicBezTo>
                  <a:pt x="158" y="1"/>
                  <a:pt x="117" y="0"/>
                  <a:pt x="85" y="20"/>
                </a:cubicBezTo>
                <a:cubicBezTo>
                  <a:pt x="51" y="40"/>
                  <a:pt x="32" y="78"/>
                  <a:pt x="20" y="116"/>
                </a:cubicBezTo>
                <a:cubicBezTo>
                  <a:pt x="5" y="166"/>
                  <a:pt x="0" y="218"/>
                  <a:pt x="4" y="270"/>
                </a:cubicBezTo>
                <a:cubicBezTo>
                  <a:pt x="7" y="295"/>
                  <a:pt x="12" y="322"/>
                  <a:pt x="28" y="342"/>
                </a:cubicBezTo>
                <a:cubicBezTo>
                  <a:pt x="44" y="363"/>
                  <a:pt x="74" y="374"/>
                  <a:pt x="97" y="36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3"/>
          <p:cNvSpPr/>
          <p:nvPr/>
        </p:nvSpPr>
        <p:spPr>
          <a:xfrm>
            <a:off x="-1157650" y="-1304425"/>
            <a:ext cx="3473489" cy="3421181"/>
          </a:xfrm>
          <a:custGeom>
            <a:avLst/>
            <a:gdLst/>
            <a:ahLst/>
            <a:cxnLst/>
            <a:rect l="l" t="t" r="r" b="b"/>
            <a:pathLst>
              <a:path w="588" h="578" extrusionOk="0">
                <a:moveTo>
                  <a:pt x="587" y="11"/>
                </a:moveTo>
                <a:cubicBezTo>
                  <a:pt x="554" y="2"/>
                  <a:pt x="520" y="23"/>
                  <a:pt x="501" y="48"/>
                </a:cubicBezTo>
                <a:cubicBezTo>
                  <a:pt x="485" y="68"/>
                  <a:pt x="475" y="92"/>
                  <a:pt x="466" y="116"/>
                </a:cubicBezTo>
                <a:cubicBezTo>
                  <a:pt x="463" y="123"/>
                  <a:pt x="460" y="131"/>
                  <a:pt x="457" y="138"/>
                </a:cubicBezTo>
                <a:cubicBezTo>
                  <a:pt x="439" y="179"/>
                  <a:pt x="419" y="203"/>
                  <a:pt x="394" y="216"/>
                </a:cubicBezTo>
                <a:cubicBezTo>
                  <a:pt x="380" y="222"/>
                  <a:pt x="366" y="225"/>
                  <a:pt x="351" y="228"/>
                </a:cubicBezTo>
                <a:cubicBezTo>
                  <a:pt x="333" y="232"/>
                  <a:pt x="314" y="235"/>
                  <a:pt x="299" y="247"/>
                </a:cubicBezTo>
                <a:cubicBezTo>
                  <a:pt x="269" y="268"/>
                  <a:pt x="264" y="310"/>
                  <a:pt x="260" y="343"/>
                </a:cubicBezTo>
                <a:cubicBezTo>
                  <a:pt x="255" y="380"/>
                  <a:pt x="245" y="420"/>
                  <a:pt x="213" y="438"/>
                </a:cubicBezTo>
                <a:cubicBezTo>
                  <a:pt x="198" y="446"/>
                  <a:pt x="179" y="447"/>
                  <a:pt x="162" y="448"/>
                </a:cubicBezTo>
                <a:cubicBezTo>
                  <a:pt x="155" y="449"/>
                  <a:pt x="149" y="449"/>
                  <a:pt x="143" y="450"/>
                </a:cubicBezTo>
                <a:cubicBezTo>
                  <a:pt x="75" y="458"/>
                  <a:pt x="16" y="512"/>
                  <a:pt x="2" y="578"/>
                </a:cubicBezTo>
                <a:cubicBezTo>
                  <a:pt x="0" y="578"/>
                  <a:pt x="0" y="578"/>
                  <a:pt x="0" y="578"/>
                </a:cubicBezTo>
                <a:cubicBezTo>
                  <a:pt x="14" y="511"/>
                  <a:pt x="74" y="456"/>
                  <a:pt x="142" y="448"/>
                </a:cubicBezTo>
                <a:cubicBezTo>
                  <a:pt x="149" y="447"/>
                  <a:pt x="155" y="447"/>
                  <a:pt x="162" y="446"/>
                </a:cubicBezTo>
                <a:cubicBezTo>
                  <a:pt x="179" y="445"/>
                  <a:pt x="197" y="444"/>
                  <a:pt x="212" y="436"/>
                </a:cubicBezTo>
                <a:cubicBezTo>
                  <a:pt x="244" y="419"/>
                  <a:pt x="253" y="380"/>
                  <a:pt x="258" y="343"/>
                </a:cubicBezTo>
                <a:cubicBezTo>
                  <a:pt x="262" y="309"/>
                  <a:pt x="268" y="267"/>
                  <a:pt x="297" y="245"/>
                </a:cubicBezTo>
                <a:cubicBezTo>
                  <a:pt x="313" y="233"/>
                  <a:pt x="332" y="230"/>
                  <a:pt x="351" y="226"/>
                </a:cubicBezTo>
                <a:cubicBezTo>
                  <a:pt x="365" y="223"/>
                  <a:pt x="380" y="220"/>
                  <a:pt x="393" y="214"/>
                </a:cubicBezTo>
                <a:cubicBezTo>
                  <a:pt x="418" y="202"/>
                  <a:pt x="437" y="177"/>
                  <a:pt x="455" y="138"/>
                </a:cubicBezTo>
                <a:cubicBezTo>
                  <a:pt x="458" y="130"/>
                  <a:pt x="461" y="122"/>
                  <a:pt x="464" y="115"/>
                </a:cubicBezTo>
                <a:cubicBezTo>
                  <a:pt x="474" y="91"/>
                  <a:pt x="483" y="67"/>
                  <a:pt x="499" y="47"/>
                </a:cubicBezTo>
                <a:cubicBezTo>
                  <a:pt x="519" y="21"/>
                  <a:pt x="554" y="0"/>
                  <a:pt x="588" y="9"/>
                </a:cubicBezTo>
                <a:lnTo>
                  <a:pt x="58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3"/>
          <p:cNvSpPr/>
          <p:nvPr/>
        </p:nvSpPr>
        <p:spPr>
          <a:xfrm>
            <a:off x="-990253" y="-1084713"/>
            <a:ext cx="2877149" cy="3180548"/>
          </a:xfrm>
          <a:custGeom>
            <a:avLst/>
            <a:gdLst/>
            <a:ahLst/>
            <a:cxnLst/>
            <a:rect l="l" t="t" r="r" b="b"/>
            <a:pathLst>
              <a:path w="488" h="537" extrusionOk="0">
                <a:moveTo>
                  <a:pt x="474" y="74"/>
                </a:moveTo>
                <a:cubicBezTo>
                  <a:pt x="452" y="132"/>
                  <a:pt x="404" y="180"/>
                  <a:pt x="345" y="199"/>
                </a:cubicBezTo>
                <a:cubicBezTo>
                  <a:pt x="340" y="201"/>
                  <a:pt x="336" y="202"/>
                  <a:pt x="331" y="203"/>
                </a:cubicBezTo>
                <a:cubicBezTo>
                  <a:pt x="316" y="207"/>
                  <a:pt x="301" y="212"/>
                  <a:pt x="289" y="220"/>
                </a:cubicBezTo>
                <a:cubicBezTo>
                  <a:pt x="262" y="240"/>
                  <a:pt x="254" y="276"/>
                  <a:pt x="250" y="308"/>
                </a:cubicBezTo>
                <a:cubicBezTo>
                  <a:pt x="250" y="314"/>
                  <a:pt x="250" y="314"/>
                  <a:pt x="250" y="314"/>
                </a:cubicBezTo>
                <a:cubicBezTo>
                  <a:pt x="246" y="346"/>
                  <a:pt x="242" y="379"/>
                  <a:pt x="222" y="403"/>
                </a:cubicBezTo>
                <a:cubicBezTo>
                  <a:pt x="201" y="427"/>
                  <a:pt x="166" y="436"/>
                  <a:pt x="139" y="441"/>
                </a:cubicBezTo>
                <a:cubicBezTo>
                  <a:pt x="134" y="442"/>
                  <a:pt x="128" y="443"/>
                  <a:pt x="122" y="444"/>
                </a:cubicBezTo>
                <a:cubicBezTo>
                  <a:pt x="98" y="447"/>
                  <a:pt x="72" y="451"/>
                  <a:pt x="50" y="463"/>
                </a:cubicBezTo>
                <a:cubicBezTo>
                  <a:pt x="24" y="477"/>
                  <a:pt x="2" y="507"/>
                  <a:pt x="9" y="537"/>
                </a:cubicBezTo>
                <a:cubicBezTo>
                  <a:pt x="7" y="537"/>
                  <a:pt x="7" y="537"/>
                  <a:pt x="7" y="537"/>
                </a:cubicBezTo>
                <a:cubicBezTo>
                  <a:pt x="0" y="506"/>
                  <a:pt x="23" y="475"/>
                  <a:pt x="49" y="461"/>
                </a:cubicBezTo>
                <a:cubicBezTo>
                  <a:pt x="72" y="449"/>
                  <a:pt x="97" y="445"/>
                  <a:pt x="122" y="442"/>
                </a:cubicBezTo>
                <a:cubicBezTo>
                  <a:pt x="127" y="441"/>
                  <a:pt x="133" y="440"/>
                  <a:pt x="139" y="439"/>
                </a:cubicBezTo>
                <a:cubicBezTo>
                  <a:pt x="166" y="434"/>
                  <a:pt x="199" y="426"/>
                  <a:pt x="220" y="401"/>
                </a:cubicBezTo>
                <a:cubicBezTo>
                  <a:pt x="240" y="378"/>
                  <a:pt x="244" y="345"/>
                  <a:pt x="248" y="314"/>
                </a:cubicBezTo>
                <a:cubicBezTo>
                  <a:pt x="248" y="308"/>
                  <a:pt x="248" y="308"/>
                  <a:pt x="248" y="308"/>
                </a:cubicBezTo>
                <a:cubicBezTo>
                  <a:pt x="252" y="275"/>
                  <a:pt x="260" y="239"/>
                  <a:pt x="288" y="219"/>
                </a:cubicBezTo>
                <a:cubicBezTo>
                  <a:pt x="300" y="210"/>
                  <a:pt x="316" y="205"/>
                  <a:pt x="330" y="201"/>
                </a:cubicBezTo>
                <a:cubicBezTo>
                  <a:pt x="335" y="200"/>
                  <a:pt x="340" y="199"/>
                  <a:pt x="344" y="197"/>
                </a:cubicBezTo>
                <a:cubicBezTo>
                  <a:pt x="427" y="171"/>
                  <a:pt x="487" y="86"/>
                  <a:pt x="485" y="0"/>
                </a:cubicBezTo>
                <a:cubicBezTo>
                  <a:pt x="487" y="0"/>
                  <a:pt x="487" y="0"/>
                  <a:pt x="487" y="0"/>
                </a:cubicBezTo>
                <a:cubicBezTo>
                  <a:pt x="488" y="25"/>
                  <a:pt x="483" y="50"/>
                  <a:pt x="474"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5700" y="445025"/>
            <a:ext cx="7776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1pPr>
            <a:lvl2pPr lvl="1">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2pPr>
            <a:lvl3pPr lvl="2">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3pPr>
            <a:lvl4pPr lvl="3">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4pPr>
            <a:lvl5pPr lvl="4">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5pPr>
            <a:lvl6pPr lvl="5">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6pPr>
            <a:lvl7pPr lvl="6">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7pPr>
            <a:lvl8pPr lvl="7">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8pPr>
            <a:lvl9pPr lvl="8">
              <a:spcBef>
                <a:spcPts val="0"/>
              </a:spcBef>
              <a:spcAft>
                <a:spcPts val="0"/>
              </a:spcAft>
              <a:buClr>
                <a:schemeClr val="dk1"/>
              </a:buClr>
              <a:buSzPts val="3200"/>
              <a:buFont typeface="Palanquin Dark"/>
              <a:buNone/>
              <a:defRPr sz="3200" b="1">
                <a:solidFill>
                  <a:schemeClr val="dk1"/>
                </a:solidFill>
                <a:latin typeface="Palanquin Dark"/>
                <a:ea typeface="Palanquin Dark"/>
                <a:cs typeface="Palanquin Dark"/>
                <a:sym typeface="Palanquin Dark"/>
              </a:defRPr>
            </a:lvl9pPr>
          </a:lstStyle>
          <a:p>
            <a:endParaRPr/>
          </a:p>
        </p:txBody>
      </p:sp>
      <p:sp>
        <p:nvSpPr>
          <p:cNvPr id="7" name="Google Shape;7;p1"/>
          <p:cNvSpPr txBox="1">
            <a:spLocks noGrp="1"/>
          </p:cNvSpPr>
          <p:nvPr>
            <p:ph type="body" idx="1"/>
          </p:nvPr>
        </p:nvSpPr>
        <p:spPr>
          <a:xfrm>
            <a:off x="695700" y="1152475"/>
            <a:ext cx="7776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Hind Vadodara"/>
              <a:buChar char="●"/>
              <a:defRPr sz="1800">
                <a:solidFill>
                  <a:srgbClr val="434343"/>
                </a:solidFill>
                <a:latin typeface="Hind Vadodara"/>
                <a:ea typeface="Hind Vadodara"/>
                <a:cs typeface="Hind Vadodara"/>
                <a:sym typeface="Hind Vadodara"/>
              </a:defRPr>
            </a:lvl1pPr>
            <a:lvl2pPr marL="914400" lvl="1"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2pPr>
            <a:lvl3pPr marL="1371600" lvl="2"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3pPr>
            <a:lvl4pPr marL="1828800" lvl="3"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4pPr>
            <a:lvl5pPr marL="2286000" lvl="4"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5pPr>
            <a:lvl6pPr marL="2743200" lvl="5"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6pPr>
            <a:lvl7pPr marL="3200400" lvl="6"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7pPr>
            <a:lvl8pPr marL="3657600" lvl="7"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8pPr>
            <a:lvl9pPr marL="4114800" lvl="8" indent="-317500">
              <a:lnSpc>
                <a:spcPct val="100000"/>
              </a:lnSpc>
              <a:spcBef>
                <a:spcPts val="0"/>
              </a:spcBef>
              <a:spcAft>
                <a:spcPts val="0"/>
              </a:spcAft>
              <a:buClr>
                <a:srgbClr val="434343"/>
              </a:buClr>
              <a:buSzPts val="1400"/>
              <a:buFont typeface="Hind Vadodara"/>
              <a:buChar char="■"/>
              <a:defRPr>
                <a:solidFill>
                  <a:srgbClr val="434343"/>
                </a:solidFill>
                <a:latin typeface="Hind Vadodara"/>
                <a:ea typeface="Hind Vadodara"/>
                <a:cs typeface="Hind Vadodara"/>
                <a:sym typeface="Hind Vadoda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7" r:id="rId7"/>
    <p:sldLayoutId id="2147483658" r:id="rId8"/>
    <p:sldLayoutId id="2147483659" r:id="rId9"/>
    <p:sldLayoutId id="2147483660" r:id="rId10"/>
    <p:sldLayoutId id="2147483661" r:id="rId11"/>
    <p:sldLayoutId id="2147483668" r:id="rId12"/>
    <p:sldLayoutId id="2147483669" r:id="rId13"/>
    <p:sldLayoutId id="2147483670" r:id="rId14"/>
    <p:sldLayoutId id="2147483671" r:id="rId15"/>
    <p:sldLayoutId id="2147483672" r:id="rId16"/>
    <p:sldLayoutId id="2147483673" r:id="rId17"/>
    <p:sldLayoutId id="2147483674"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hyperlink" Target="https://en.wikipedia.org/wiki/Vasco_da_Gama" TargetMode="External"/><Relationship Id="rId3" Type="http://schemas.openxmlformats.org/officeDocument/2006/relationships/image" Target="../media/image11.png"/><Relationship Id="rId7" Type="http://schemas.openxmlformats.org/officeDocument/2006/relationships/hyperlink" Target="https://en.wikipedia.org/wiki/Christopher_Columbus"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hyperlink" Target="https://en.wikipedia.org/wiki/Amerigo_Vespucci" TargetMode="External"/><Relationship Id="rId5" Type="http://schemas.openxmlformats.org/officeDocument/2006/relationships/hyperlink" Target="https://www.slideshare.net/AlifyaNaeem/world-travellers-52631181" TargetMode="External"/><Relationship Id="rId4" Type="http://schemas.openxmlformats.org/officeDocument/2006/relationships/hyperlink" Target="https://en.wikipedia.org/wiki/Marco_Polo" TargetMode="External"/><Relationship Id="rId9"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3.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32"/>
          <p:cNvSpPr txBox="1">
            <a:spLocks noGrp="1"/>
          </p:cNvSpPr>
          <p:nvPr>
            <p:ph type="ctrTitle"/>
          </p:nvPr>
        </p:nvSpPr>
        <p:spPr>
          <a:xfrm>
            <a:off x="0" y="-696396"/>
            <a:ext cx="8724122"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1">
                    <a:lumMod val="75000"/>
                  </a:schemeClr>
                </a:solidFill>
              </a:rPr>
              <a:t>AZERBAIJAN STATE OIL AND INDUSTIRY UNIVERSITY</a:t>
            </a:r>
            <a:endParaRPr sz="3200" dirty="0">
              <a:solidFill>
                <a:schemeClr val="accent1">
                  <a:lumMod val="75000"/>
                </a:schemeClr>
              </a:solidFill>
            </a:endParaRPr>
          </a:p>
        </p:txBody>
      </p:sp>
      <p:sp>
        <p:nvSpPr>
          <p:cNvPr id="848" name="Google Shape;848;p32"/>
          <p:cNvSpPr txBox="1">
            <a:spLocks noGrp="1"/>
          </p:cNvSpPr>
          <p:nvPr>
            <p:ph type="subTitle" idx="1"/>
          </p:nvPr>
        </p:nvSpPr>
        <p:spPr>
          <a:xfrm>
            <a:off x="1356083" y="1268748"/>
            <a:ext cx="6285687"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dirty="0">
                <a:solidFill>
                  <a:schemeClr val="bg2">
                    <a:lumMod val="75000"/>
                  </a:schemeClr>
                </a:solidFill>
                <a:latin typeface="High Tower Text" panose="02040502050506030303" pitchFamily="18" charset="0"/>
              </a:rPr>
              <a:t>THE WORLD’S GREATEST TRAVELLERS</a:t>
            </a:r>
          </a:p>
        </p:txBody>
      </p:sp>
      <p:sp>
        <p:nvSpPr>
          <p:cNvPr id="2" name="Metin kutusu 1">
            <a:extLst>
              <a:ext uri="{FF2B5EF4-FFF2-40B4-BE49-F238E27FC236}">
                <a16:creationId xmlns:a16="http://schemas.microsoft.com/office/drawing/2014/main" id="{2AD877F3-FF93-49F7-A58B-7736E2A9F174}"/>
              </a:ext>
            </a:extLst>
          </p:cNvPr>
          <p:cNvSpPr txBox="1"/>
          <p:nvPr/>
        </p:nvSpPr>
        <p:spPr>
          <a:xfrm>
            <a:off x="1586429" y="2102846"/>
            <a:ext cx="5122843" cy="1538883"/>
          </a:xfrm>
          <a:prstGeom prst="rect">
            <a:avLst/>
          </a:prstGeom>
          <a:noFill/>
        </p:spPr>
        <p:txBody>
          <a:bodyPr wrap="square" rtlCol="0">
            <a:spAutoFit/>
          </a:bodyPr>
          <a:lstStyle/>
          <a:p>
            <a:r>
              <a:rPr lang="en-US" sz="2000" b="1" dirty="0">
                <a:solidFill>
                  <a:schemeClr val="bg2"/>
                </a:solidFill>
                <a:latin typeface="High Tower Text" panose="02040502050506030303" pitchFamily="18" charset="0"/>
              </a:rPr>
              <a:t>FACULTY: ITIF</a:t>
            </a:r>
          </a:p>
          <a:p>
            <a:r>
              <a:rPr lang="en-US" sz="2000" b="1" dirty="0">
                <a:solidFill>
                  <a:schemeClr val="bg2"/>
                </a:solidFill>
                <a:latin typeface="High Tower Text" panose="02040502050506030303" pitchFamily="18" charset="0"/>
              </a:rPr>
              <a:t>GROUP:</a:t>
            </a:r>
            <a:r>
              <a:rPr lang="en-US" sz="2000" b="1" dirty="0">
                <a:solidFill>
                  <a:schemeClr val="bg2"/>
                </a:solidFill>
                <a:latin typeface="Abadi" panose="020B0604020202020204" pitchFamily="34" charset="0"/>
              </a:rPr>
              <a:t>604.20</a:t>
            </a:r>
            <a:r>
              <a:rPr lang="en-US" sz="2000" b="1" dirty="0">
                <a:solidFill>
                  <a:schemeClr val="bg2"/>
                </a:solidFill>
                <a:latin typeface="High Tower Text" panose="02040502050506030303" pitchFamily="18" charset="0"/>
              </a:rPr>
              <a:t>E</a:t>
            </a:r>
          </a:p>
          <a:p>
            <a:r>
              <a:rPr lang="en-US" sz="2000" b="1" dirty="0">
                <a:solidFill>
                  <a:schemeClr val="bg2"/>
                </a:solidFill>
                <a:latin typeface="High Tower Text" panose="02040502050506030303" pitchFamily="18" charset="0"/>
              </a:rPr>
              <a:t>TEACHER: YELENA VALIYEVA</a:t>
            </a:r>
          </a:p>
          <a:p>
            <a:r>
              <a:rPr lang="en-US" sz="2000" b="1" dirty="0">
                <a:solidFill>
                  <a:schemeClr val="bg2"/>
                </a:solidFill>
                <a:latin typeface="High Tower Text" panose="02040502050506030303" pitchFamily="18" charset="0"/>
              </a:rPr>
              <a:t>STUDENT: GUNEL HUMBATOVA</a:t>
            </a:r>
          </a:p>
          <a:p>
            <a:endParaRPr lang="tr-T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2"/>
        <p:cNvGrpSpPr/>
        <p:nvPr/>
      </p:nvGrpSpPr>
      <p:grpSpPr>
        <a:xfrm>
          <a:off x="0" y="0"/>
          <a:ext cx="0" cy="0"/>
          <a:chOff x="0" y="0"/>
          <a:chExt cx="0" cy="0"/>
        </a:xfrm>
      </p:grpSpPr>
      <p:sp>
        <p:nvSpPr>
          <p:cNvPr id="1113" name="Google Shape;1113;p41"/>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Vasco da Gama (1460-1524)</a:t>
            </a:r>
            <a:endParaRPr dirty="0"/>
          </a:p>
        </p:txBody>
      </p:sp>
      <p:sp>
        <p:nvSpPr>
          <p:cNvPr id="9" name="Alt Başlık 8">
            <a:extLst>
              <a:ext uri="{FF2B5EF4-FFF2-40B4-BE49-F238E27FC236}">
                <a16:creationId xmlns:a16="http://schemas.microsoft.com/office/drawing/2014/main" id="{C7138B26-0923-4AC2-8716-71BFD9A741A4}"/>
              </a:ext>
            </a:extLst>
          </p:cNvPr>
          <p:cNvSpPr>
            <a:spLocks noGrp="1"/>
          </p:cNvSpPr>
          <p:nvPr>
            <p:ph type="subTitle" idx="1"/>
          </p:nvPr>
        </p:nvSpPr>
        <p:spPr>
          <a:xfrm>
            <a:off x="0" y="1443008"/>
            <a:ext cx="4857413" cy="1115550"/>
          </a:xfrm>
        </p:spPr>
        <p:txBody>
          <a:bodyPr/>
          <a:lstStyle/>
          <a:p>
            <a:r>
              <a:rPr lang="en-US" sz="2000" dirty="0"/>
              <a:t>The other explorer of this period, who was most successful and made an important contribution, was Vasco da Gama.</a:t>
            </a:r>
            <a:endParaRPr lang="tr-TR" sz="2000" dirty="0"/>
          </a:p>
        </p:txBody>
      </p:sp>
      <p:sp>
        <p:nvSpPr>
          <p:cNvPr id="27" name="Alt Başlık 8">
            <a:extLst>
              <a:ext uri="{FF2B5EF4-FFF2-40B4-BE49-F238E27FC236}">
                <a16:creationId xmlns:a16="http://schemas.microsoft.com/office/drawing/2014/main" id="{A898231A-CFE4-4AB6-A15D-9B56205BF1E9}"/>
              </a:ext>
            </a:extLst>
          </p:cNvPr>
          <p:cNvSpPr txBox="1">
            <a:spLocks/>
          </p:cNvSpPr>
          <p:nvPr/>
        </p:nvSpPr>
        <p:spPr>
          <a:xfrm>
            <a:off x="309673" y="3141179"/>
            <a:ext cx="3943013" cy="13001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1pPr>
            <a:lvl2pPr marL="914400" marR="0" lvl="1"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2pPr>
            <a:lvl3pPr marL="1371600" marR="0" lvl="2"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3pPr>
            <a:lvl4pPr marL="1828800" marR="0" lvl="3"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4pPr>
            <a:lvl5pPr marL="2286000" marR="0" lvl="4"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5pPr>
            <a:lvl6pPr marL="2743200" marR="0" lvl="5"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6pPr>
            <a:lvl7pPr marL="3200400" marR="0" lvl="6"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7pPr>
            <a:lvl8pPr marL="3657600" marR="0" lvl="7"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8pPr>
            <a:lvl9pPr marL="4114800" marR="0" lvl="8" indent="-317500" algn="ctr"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9pPr>
          </a:lstStyle>
          <a:p>
            <a:r>
              <a:rPr lang="en-US" sz="2000" dirty="0"/>
              <a:t>He died in 1524 in India during a later voyage as the envoy of the Portuguese king.</a:t>
            </a:r>
            <a:endParaRPr lang="tr-TR" sz="2000" dirty="0"/>
          </a:p>
        </p:txBody>
      </p:sp>
      <p:pic>
        <p:nvPicPr>
          <p:cNvPr id="11" name="Resim 10" descr="memeli içeren bir resim&#10;&#10;Açıklama otomatik olarak oluşturuldu">
            <a:extLst>
              <a:ext uri="{FF2B5EF4-FFF2-40B4-BE49-F238E27FC236}">
                <a16:creationId xmlns:a16="http://schemas.microsoft.com/office/drawing/2014/main" id="{A499D4A4-3169-4101-85BF-F69B9D381EEC}"/>
              </a:ext>
            </a:extLst>
          </p:cNvPr>
          <p:cNvPicPr>
            <a:picLocks noChangeAspect="1"/>
          </p:cNvPicPr>
          <p:nvPr/>
        </p:nvPicPr>
        <p:blipFill>
          <a:blip r:embed="rId3"/>
          <a:stretch>
            <a:fillRect/>
          </a:stretch>
        </p:blipFill>
        <p:spPr>
          <a:xfrm>
            <a:off x="6110287" y="1443008"/>
            <a:ext cx="1800225" cy="2533650"/>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8" name="Google Shape;1138;p42"/>
          <p:cNvSpPr txBox="1">
            <a:spLocks noGrp="1"/>
          </p:cNvSpPr>
          <p:nvPr>
            <p:ph type="title"/>
          </p:nvPr>
        </p:nvSpPr>
        <p:spPr>
          <a:xfrm>
            <a:off x="396607" y="530296"/>
            <a:ext cx="5387248" cy="40829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z-Latn-AZ" sz="2400" b="0" dirty="0">
                <a:solidFill>
                  <a:schemeClr val="bg1"/>
                </a:solidFill>
                <a:latin typeface="Hind Vadodara" panose="020B0604020202020204" charset="0"/>
                <a:cs typeface="Hind Vadodara" panose="020B0604020202020204" charset="0"/>
              </a:rPr>
              <a:t>From n</a:t>
            </a:r>
            <a:r>
              <a:rPr lang="en-US" sz="2400" b="0" dirty="0" err="1">
                <a:solidFill>
                  <a:schemeClr val="bg1"/>
                </a:solidFill>
                <a:latin typeface="Hind Vadodara" panose="020B0604020202020204" charset="0"/>
                <a:cs typeface="Hind Vadodara" panose="020B0604020202020204" charset="0"/>
              </a:rPr>
              <a:t>owadays</a:t>
            </a:r>
            <a:r>
              <a:rPr lang="en-US" sz="2400" b="0" dirty="0">
                <a:solidFill>
                  <a:schemeClr val="bg1"/>
                </a:solidFill>
                <a:latin typeface="Hind Vadodara" panose="020B0604020202020204" charset="0"/>
                <a:cs typeface="Hind Vadodara" panose="020B0604020202020204" charset="0"/>
              </a:rPr>
              <a:t>, I would like to tell you about Turkish traveler Emre </a:t>
            </a:r>
            <a:r>
              <a:rPr lang="en-US" sz="2400" b="0" dirty="0" err="1">
                <a:solidFill>
                  <a:schemeClr val="bg1"/>
                </a:solidFill>
                <a:latin typeface="Hind Vadodara" panose="020B0604020202020204" charset="0"/>
                <a:cs typeface="Hind Vadodara" panose="020B0604020202020204" charset="0"/>
              </a:rPr>
              <a:t>Durmuş</a:t>
            </a:r>
            <a:r>
              <a:rPr lang="en-US" sz="2400" b="0" dirty="0">
                <a:solidFill>
                  <a:schemeClr val="bg1"/>
                </a:solidFill>
                <a:latin typeface="Hind Vadodara" panose="020B0604020202020204" charset="0"/>
                <a:cs typeface="Hind Vadodara" panose="020B0604020202020204" charset="0"/>
              </a:rPr>
              <a:t>.</a:t>
            </a:r>
            <a:br>
              <a:rPr lang="az-Latn-AZ" sz="2400" b="0" dirty="0">
                <a:solidFill>
                  <a:schemeClr val="bg1"/>
                </a:solidFill>
                <a:latin typeface="Hind Vadodara" panose="020B0604020202020204" charset="0"/>
                <a:cs typeface="Hind Vadodara" panose="020B0604020202020204" charset="0"/>
              </a:rPr>
            </a:br>
            <a:br>
              <a:rPr lang="az-Latn-AZ" sz="2400" b="0" dirty="0">
                <a:solidFill>
                  <a:schemeClr val="bg1"/>
                </a:solidFill>
                <a:latin typeface="Hind Vadodara" panose="020B0604020202020204" charset="0"/>
                <a:cs typeface="Hind Vadodara" panose="020B0604020202020204" charset="0"/>
              </a:rPr>
            </a:br>
            <a:br>
              <a:rPr lang="az-Latn-AZ" sz="2400" b="0" dirty="0">
                <a:solidFill>
                  <a:schemeClr val="bg1"/>
                </a:solidFill>
                <a:latin typeface="Hind Vadodara" panose="020B0604020202020204" charset="0"/>
                <a:cs typeface="Hind Vadodara" panose="020B0604020202020204" charset="0"/>
              </a:rPr>
            </a:br>
            <a:r>
              <a:rPr lang="az-Latn-AZ" sz="2400" b="0" dirty="0">
                <a:solidFill>
                  <a:schemeClr val="bg1"/>
                </a:solidFill>
                <a:latin typeface="Hind Vadodara" panose="020B0604020202020204" charset="0"/>
                <a:cs typeface="Hind Vadodara" panose="020B0604020202020204" charset="0"/>
              </a:rPr>
              <a:t>Youtube.com – Emre Durmuş</a:t>
            </a:r>
            <a:endParaRPr sz="2400" b="0" dirty="0">
              <a:solidFill>
                <a:schemeClr val="bg1"/>
              </a:solidFill>
              <a:latin typeface="Hind Vadodara" panose="020B0604020202020204" charset="0"/>
              <a:cs typeface="Hind Vadodara" panose="020B0604020202020204" charset="0"/>
            </a:endParaRPr>
          </a:p>
        </p:txBody>
      </p:sp>
      <p:pic>
        <p:nvPicPr>
          <p:cNvPr id="3" name="Resim 2">
            <a:extLst>
              <a:ext uri="{FF2B5EF4-FFF2-40B4-BE49-F238E27FC236}">
                <a16:creationId xmlns:a16="http://schemas.microsoft.com/office/drawing/2014/main" id="{64E84E99-6647-4176-969F-CB2D50995E56}"/>
              </a:ext>
            </a:extLst>
          </p:cNvPr>
          <p:cNvPicPr>
            <a:picLocks noChangeAspect="1"/>
          </p:cNvPicPr>
          <p:nvPr/>
        </p:nvPicPr>
        <p:blipFill>
          <a:blip r:embed="rId3"/>
          <a:stretch>
            <a:fillRect/>
          </a:stretch>
        </p:blipFill>
        <p:spPr>
          <a:xfrm>
            <a:off x="5905041" y="698413"/>
            <a:ext cx="3090429" cy="2056540"/>
          </a:xfrm>
          <a:prstGeom prst="rect">
            <a:avLst/>
          </a:prstGeom>
          <a:ln>
            <a:noFill/>
          </a:ln>
          <a:effectLst>
            <a:outerShdw blurRad="292100" dist="139700" dir="2700000" algn="tl" rotWithShape="0">
              <a:srgbClr val="333333">
                <a:alpha val="65000"/>
              </a:srgbClr>
            </a:outerShdw>
          </a:effectLst>
        </p:spPr>
      </p:pic>
      <p:grpSp>
        <p:nvGrpSpPr>
          <p:cNvPr id="62" name="Google Shape;4880;p64">
            <a:extLst>
              <a:ext uri="{FF2B5EF4-FFF2-40B4-BE49-F238E27FC236}">
                <a16:creationId xmlns:a16="http://schemas.microsoft.com/office/drawing/2014/main" id="{1A6DC34A-0222-4739-A479-3D324DB0711E}"/>
              </a:ext>
            </a:extLst>
          </p:cNvPr>
          <p:cNvGrpSpPr/>
          <p:nvPr/>
        </p:nvGrpSpPr>
        <p:grpSpPr>
          <a:xfrm>
            <a:off x="6043530" y="3282547"/>
            <a:ext cx="2241344" cy="1330656"/>
            <a:chOff x="3597785" y="3065882"/>
            <a:chExt cx="2241344" cy="1330656"/>
          </a:xfrm>
        </p:grpSpPr>
        <p:grpSp>
          <p:nvGrpSpPr>
            <p:cNvPr id="63" name="Google Shape;4881;p64">
              <a:extLst>
                <a:ext uri="{FF2B5EF4-FFF2-40B4-BE49-F238E27FC236}">
                  <a16:creationId xmlns:a16="http://schemas.microsoft.com/office/drawing/2014/main" id="{A7A20601-575A-4A9D-880F-45072A186E4E}"/>
                </a:ext>
              </a:extLst>
            </p:cNvPr>
            <p:cNvGrpSpPr/>
            <p:nvPr/>
          </p:nvGrpSpPr>
          <p:grpSpPr>
            <a:xfrm>
              <a:off x="5296908" y="3937355"/>
              <a:ext cx="143198" cy="32380"/>
              <a:chOff x="5296908" y="3937355"/>
              <a:chExt cx="143198" cy="32380"/>
            </a:xfrm>
          </p:grpSpPr>
          <p:sp>
            <p:nvSpPr>
              <p:cNvPr id="867" name="Google Shape;4882;p64">
                <a:extLst>
                  <a:ext uri="{FF2B5EF4-FFF2-40B4-BE49-F238E27FC236}">
                    <a16:creationId xmlns:a16="http://schemas.microsoft.com/office/drawing/2014/main" id="{BDD04F95-29F6-4D6D-ACCD-77D66E7DFDDD}"/>
                  </a:ext>
                </a:extLst>
              </p:cNvPr>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4883;p64">
                <a:extLst>
                  <a:ext uri="{FF2B5EF4-FFF2-40B4-BE49-F238E27FC236}">
                    <a16:creationId xmlns:a16="http://schemas.microsoft.com/office/drawing/2014/main" id="{2058167C-5CA9-4D4F-9015-A1BD15F713D4}"/>
                  </a:ext>
                </a:extLst>
              </p:cNvPr>
              <p:cNvGrpSpPr/>
              <p:nvPr/>
            </p:nvGrpSpPr>
            <p:grpSpPr>
              <a:xfrm>
                <a:off x="5402331" y="3937355"/>
                <a:ext cx="37776" cy="32380"/>
                <a:chOff x="5402331" y="3937355"/>
                <a:chExt cx="37776" cy="32380"/>
              </a:xfrm>
            </p:grpSpPr>
            <p:sp>
              <p:nvSpPr>
                <p:cNvPr id="872" name="Google Shape;4884;p64">
                  <a:extLst>
                    <a:ext uri="{FF2B5EF4-FFF2-40B4-BE49-F238E27FC236}">
                      <a16:creationId xmlns:a16="http://schemas.microsoft.com/office/drawing/2014/main" id="{9F9E8E77-7689-4AF5-847C-E14351F4A764}"/>
                    </a:ext>
                  </a:extLst>
                </p:cNvPr>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4885;p64">
                  <a:extLst>
                    <a:ext uri="{FF2B5EF4-FFF2-40B4-BE49-F238E27FC236}">
                      <a16:creationId xmlns:a16="http://schemas.microsoft.com/office/drawing/2014/main" id="{464A3266-FDE7-46E8-916B-2A8CD0033C40}"/>
                    </a:ext>
                  </a:extLst>
                </p:cNvPr>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4886;p64">
                <a:extLst>
                  <a:ext uri="{FF2B5EF4-FFF2-40B4-BE49-F238E27FC236}">
                    <a16:creationId xmlns:a16="http://schemas.microsoft.com/office/drawing/2014/main" id="{E3ADB755-D5D5-45DF-B904-E530037CCBDB}"/>
                  </a:ext>
                </a:extLst>
              </p:cNvPr>
              <p:cNvGrpSpPr/>
              <p:nvPr/>
            </p:nvGrpSpPr>
            <p:grpSpPr>
              <a:xfrm>
                <a:off x="5296908" y="3937355"/>
                <a:ext cx="37783" cy="32380"/>
                <a:chOff x="5296908" y="3937355"/>
                <a:chExt cx="37783" cy="32380"/>
              </a:xfrm>
            </p:grpSpPr>
            <p:sp>
              <p:nvSpPr>
                <p:cNvPr id="870" name="Google Shape;4887;p64">
                  <a:extLst>
                    <a:ext uri="{FF2B5EF4-FFF2-40B4-BE49-F238E27FC236}">
                      <a16:creationId xmlns:a16="http://schemas.microsoft.com/office/drawing/2014/main" id="{BE7B7301-E0CC-4CEF-AC79-928E3986103C}"/>
                    </a:ext>
                  </a:extLst>
                </p:cNvPr>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4888;p64">
                  <a:extLst>
                    <a:ext uri="{FF2B5EF4-FFF2-40B4-BE49-F238E27FC236}">
                      <a16:creationId xmlns:a16="http://schemas.microsoft.com/office/drawing/2014/main" id="{D7D0FE7C-6487-4CB6-98E5-56035E7F5437}"/>
                    </a:ext>
                  </a:extLst>
                </p:cNvPr>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 name="Google Shape;4889;p64">
              <a:extLst>
                <a:ext uri="{FF2B5EF4-FFF2-40B4-BE49-F238E27FC236}">
                  <a16:creationId xmlns:a16="http://schemas.microsoft.com/office/drawing/2014/main" id="{C376C050-40D7-4CB8-AD61-0ADCB69A0920}"/>
                </a:ext>
              </a:extLst>
            </p:cNvPr>
            <p:cNvGrpSpPr/>
            <p:nvPr/>
          </p:nvGrpSpPr>
          <p:grpSpPr>
            <a:xfrm>
              <a:off x="4724163" y="3119631"/>
              <a:ext cx="120838" cy="84218"/>
              <a:chOff x="4724163" y="3119631"/>
              <a:chExt cx="120838" cy="84218"/>
            </a:xfrm>
          </p:grpSpPr>
          <p:grpSp>
            <p:nvGrpSpPr>
              <p:cNvPr id="852" name="Google Shape;4890;p64">
                <a:extLst>
                  <a:ext uri="{FF2B5EF4-FFF2-40B4-BE49-F238E27FC236}">
                    <a16:creationId xmlns:a16="http://schemas.microsoft.com/office/drawing/2014/main" id="{9A8C1D94-A178-4958-9AB8-F5F6D3A1ABD2}"/>
                  </a:ext>
                </a:extLst>
              </p:cNvPr>
              <p:cNvGrpSpPr/>
              <p:nvPr/>
            </p:nvGrpSpPr>
            <p:grpSpPr>
              <a:xfrm>
                <a:off x="4746712" y="3132773"/>
                <a:ext cx="86869" cy="56424"/>
                <a:chOff x="4746712" y="3132773"/>
                <a:chExt cx="86869" cy="56424"/>
              </a:xfrm>
            </p:grpSpPr>
            <p:sp>
              <p:nvSpPr>
                <p:cNvPr id="865" name="Google Shape;4891;p64">
                  <a:extLst>
                    <a:ext uri="{FF2B5EF4-FFF2-40B4-BE49-F238E27FC236}">
                      <a16:creationId xmlns:a16="http://schemas.microsoft.com/office/drawing/2014/main" id="{729FA3D3-9FA8-4600-A43F-4830FBA32E15}"/>
                    </a:ext>
                  </a:extLst>
                </p:cNvPr>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4892;p64">
                  <a:extLst>
                    <a:ext uri="{FF2B5EF4-FFF2-40B4-BE49-F238E27FC236}">
                      <a16:creationId xmlns:a16="http://schemas.microsoft.com/office/drawing/2014/main" id="{460ED4C4-BF88-44EE-B961-91576621F332}"/>
                    </a:ext>
                  </a:extLst>
                </p:cNvPr>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4893;p64">
                <a:extLst>
                  <a:ext uri="{FF2B5EF4-FFF2-40B4-BE49-F238E27FC236}">
                    <a16:creationId xmlns:a16="http://schemas.microsoft.com/office/drawing/2014/main" id="{18824500-7853-472F-BD15-5B1250448B7F}"/>
                  </a:ext>
                </a:extLst>
              </p:cNvPr>
              <p:cNvGrpSpPr/>
              <p:nvPr/>
            </p:nvGrpSpPr>
            <p:grpSpPr>
              <a:xfrm>
                <a:off x="4773634" y="3143336"/>
                <a:ext cx="37776" cy="32451"/>
                <a:chOff x="4773634" y="3143336"/>
                <a:chExt cx="37776" cy="32451"/>
              </a:xfrm>
            </p:grpSpPr>
            <p:sp>
              <p:nvSpPr>
                <p:cNvPr id="863" name="Google Shape;4894;p64">
                  <a:extLst>
                    <a:ext uri="{FF2B5EF4-FFF2-40B4-BE49-F238E27FC236}">
                      <a16:creationId xmlns:a16="http://schemas.microsoft.com/office/drawing/2014/main" id="{5283B86D-BC2C-47F8-8129-A8427B87DCF9}"/>
                    </a:ext>
                  </a:extLst>
                </p:cNvPr>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4895;p64">
                  <a:extLst>
                    <a:ext uri="{FF2B5EF4-FFF2-40B4-BE49-F238E27FC236}">
                      <a16:creationId xmlns:a16="http://schemas.microsoft.com/office/drawing/2014/main" id="{3BDBEAF4-18F7-4D51-AE0E-834AB9D1C0A1}"/>
                    </a:ext>
                  </a:extLst>
                </p:cNvPr>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4896;p64">
                <a:extLst>
                  <a:ext uri="{FF2B5EF4-FFF2-40B4-BE49-F238E27FC236}">
                    <a16:creationId xmlns:a16="http://schemas.microsoft.com/office/drawing/2014/main" id="{7BE17732-F98D-48EC-822E-1F0A6BF7550E}"/>
                  </a:ext>
                </a:extLst>
              </p:cNvPr>
              <p:cNvGrpSpPr/>
              <p:nvPr/>
            </p:nvGrpSpPr>
            <p:grpSpPr>
              <a:xfrm>
                <a:off x="4724163" y="3131248"/>
                <a:ext cx="37776" cy="32459"/>
                <a:chOff x="4724163" y="3131248"/>
                <a:chExt cx="37776" cy="32459"/>
              </a:xfrm>
            </p:grpSpPr>
            <p:sp>
              <p:nvSpPr>
                <p:cNvPr id="861" name="Google Shape;4897;p64">
                  <a:extLst>
                    <a:ext uri="{FF2B5EF4-FFF2-40B4-BE49-F238E27FC236}">
                      <a16:creationId xmlns:a16="http://schemas.microsoft.com/office/drawing/2014/main" id="{892AC349-362F-42DB-9CD2-BEFEAE40475C}"/>
                    </a:ext>
                  </a:extLst>
                </p:cNvPr>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4898;p64">
                  <a:extLst>
                    <a:ext uri="{FF2B5EF4-FFF2-40B4-BE49-F238E27FC236}">
                      <a16:creationId xmlns:a16="http://schemas.microsoft.com/office/drawing/2014/main" id="{584AC878-4729-4AA8-9219-F0130D4034C5}"/>
                    </a:ext>
                  </a:extLst>
                </p:cNvPr>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4899;p64">
                <a:extLst>
                  <a:ext uri="{FF2B5EF4-FFF2-40B4-BE49-F238E27FC236}">
                    <a16:creationId xmlns:a16="http://schemas.microsoft.com/office/drawing/2014/main" id="{027A6F7E-1F89-43AA-8333-4A33716B85CE}"/>
                  </a:ext>
                </a:extLst>
              </p:cNvPr>
              <p:cNvGrpSpPr/>
              <p:nvPr/>
            </p:nvGrpSpPr>
            <p:grpSpPr>
              <a:xfrm>
                <a:off x="4755081" y="3176054"/>
                <a:ext cx="32357" cy="27795"/>
                <a:chOff x="4755081" y="3176054"/>
                <a:chExt cx="32357" cy="27795"/>
              </a:xfrm>
            </p:grpSpPr>
            <p:sp>
              <p:nvSpPr>
                <p:cNvPr id="859" name="Google Shape;4900;p64">
                  <a:extLst>
                    <a:ext uri="{FF2B5EF4-FFF2-40B4-BE49-F238E27FC236}">
                      <a16:creationId xmlns:a16="http://schemas.microsoft.com/office/drawing/2014/main" id="{F2F2FBF5-26D3-4F94-8616-F444EF60A2A4}"/>
                    </a:ext>
                  </a:extLst>
                </p:cNvPr>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4901;p64">
                  <a:extLst>
                    <a:ext uri="{FF2B5EF4-FFF2-40B4-BE49-F238E27FC236}">
                      <a16:creationId xmlns:a16="http://schemas.microsoft.com/office/drawing/2014/main" id="{B3A023E3-C24C-4FB7-ABB5-0F3690439882}"/>
                    </a:ext>
                  </a:extLst>
                </p:cNvPr>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4902;p64">
                <a:extLst>
                  <a:ext uri="{FF2B5EF4-FFF2-40B4-BE49-F238E27FC236}">
                    <a16:creationId xmlns:a16="http://schemas.microsoft.com/office/drawing/2014/main" id="{C56039A5-A1BF-4A51-A811-1EF54516B75A}"/>
                  </a:ext>
                </a:extLst>
              </p:cNvPr>
              <p:cNvGrpSpPr/>
              <p:nvPr/>
            </p:nvGrpSpPr>
            <p:grpSpPr>
              <a:xfrm>
                <a:off x="4812550" y="3119631"/>
                <a:ext cx="32451" cy="27803"/>
                <a:chOff x="4812550" y="3119631"/>
                <a:chExt cx="32451" cy="27803"/>
              </a:xfrm>
            </p:grpSpPr>
            <p:sp>
              <p:nvSpPr>
                <p:cNvPr id="857" name="Google Shape;4903;p64">
                  <a:extLst>
                    <a:ext uri="{FF2B5EF4-FFF2-40B4-BE49-F238E27FC236}">
                      <a16:creationId xmlns:a16="http://schemas.microsoft.com/office/drawing/2014/main" id="{03393304-DE20-40FD-A703-018EBBE271FB}"/>
                    </a:ext>
                  </a:extLst>
                </p:cNvPr>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4904;p64">
                  <a:extLst>
                    <a:ext uri="{FF2B5EF4-FFF2-40B4-BE49-F238E27FC236}">
                      <a16:creationId xmlns:a16="http://schemas.microsoft.com/office/drawing/2014/main" id="{D3CEB27B-FA43-4BC0-B885-87B9C756B484}"/>
                    </a:ext>
                  </a:extLst>
                </p:cNvPr>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Google Shape;4905;p64">
              <a:extLst>
                <a:ext uri="{FF2B5EF4-FFF2-40B4-BE49-F238E27FC236}">
                  <a16:creationId xmlns:a16="http://schemas.microsoft.com/office/drawing/2014/main" id="{5BAD193D-6962-49B0-B4C6-7ECE779593F9}"/>
                </a:ext>
              </a:extLst>
            </p:cNvPr>
            <p:cNvGrpSpPr/>
            <p:nvPr/>
          </p:nvGrpSpPr>
          <p:grpSpPr>
            <a:xfrm>
              <a:off x="5382826" y="4027197"/>
              <a:ext cx="268967" cy="250422"/>
              <a:chOff x="5382826" y="4027197"/>
              <a:chExt cx="268967" cy="250422"/>
            </a:xfrm>
          </p:grpSpPr>
          <p:grpSp>
            <p:nvGrpSpPr>
              <p:cNvPr id="824" name="Google Shape;4906;p64">
                <a:extLst>
                  <a:ext uri="{FF2B5EF4-FFF2-40B4-BE49-F238E27FC236}">
                    <a16:creationId xmlns:a16="http://schemas.microsoft.com/office/drawing/2014/main" id="{C99C6742-FA01-49A6-8DB2-14DEEE4EF67A}"/>
                  </a:ext>
                </a:extLst>
              </p:cNvPr>
              <p:cNvGrpSpPr/>
              <p:nvPr/>
            </p:nvGrpSpPr>
            <p:grpSpPr>
              <a:xfrm>
                <a:off x="5405280" y="4042510"/>
                <a:ext cx="237570" cy="218647"/>
                <a:chOff x="5405280" y="4042510"/>
                <a:chExt cx="237570" cy="218647"/>
              </a:xfrm>
            </p:grpSpPr>
            <p:sp>
              <p:nvSpPr>
                <p:cNvPr id="846" name="Google Shape;4907;p64">
                  <a:extLst>
                    <a:ext uri="{FF2B5EF4-FFF2-40B4-BE49-F238E27FC236}">
                      <a16:creationId xmlns:a16="http://schemas.microsoft.com/office/drawing/2014/main" id="{F3BF4CF5-3B76-487F-8CDE-88C03E4C9572}"/>
                    </a:ext>
                  </a:extLst>
                </p:cNvPr>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4908;p64">
                  <a:extLst>
                    <a:ext uri="{FF2B5EF4-FFF2-40B4-BE49-F238E27FC236}">
                      <a16:creationId xmlns:a16="http://schemas.microsoft.com/office/drawing/2014/main" id="{69B18275-AE68-48A2-A988-C04D41381F58}"/>
                    </a:ext>
                  </a:extLst>
                </p:cNvPr>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4909;p64">
                  <a:extLst>
                    <a:ext uri="{FF2B5EF4-FFF2-40B4-BE49-F238E27FC236}">
                      <a16:creationId xmlns:a16="http://schemas.microsoft.com/office/drawing/2014/main" id="{872E3A8F-49FF-4262-89A4-A693C3C41B97}"/>
                    </a:ext>
                  </a:extLst>
                </p:cNvPr>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4910;p64">
                  <a:extLst>
                    <a:ext uri="{FF2B5EF4-FFF2-40B4-BE49-F238E27FC236}">
                      <a16:creationId xmlns:a16="http://schemas.microsoft.com/office/drawing/2014/main" id="{9AAC721A-1148-47FF-B749-D08B98A73380}"/>
                    </a:ext>
                  </a:extLst>
                </p:cNvPr>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4911;p64">
                  <a:extLst>
                    <a:ext uri="{FF2B5EF4-FFF2-40B4-BE49-F238E27FC236}">
                      <a16:creationId xmlns:a16="http://schemas.microsoft.com/office/drawing/2014/main" id="{E4DF36EB-71BC-4C0C-AF78-291BBCC2D74D}"/>
                    </a:ext>
                  </a:extLst>
                </p:cNvPr>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4912;p64">
                  <a:extLst>
                    <a:ext uri="{FF2B5EF4-FFF2-40B4-BE49-F238E27FC236}">
                      <a16:creationId xmlns:a16="http://schemas.microsoft.com/office/drawing/2014/main" id="{4F324635-2480-4C6B-8A77-B2F9E429DC1A}"/>
                    </a:ext>
                  </a:extLst>
                </p:cNvPr>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4913;p64">
                <a:extLst>
                  <a:ext uri="{FF2B5EF4-FFF2-40B4-BE49-F238E27FC236}">
                    <a16:creationId xmlns:a16="http://schemas.microsoft.com/office/drawing/2014/main" id="{89C644AD-9F8D-404B-9AFE-234FB2759AC9}"/>
                  </a:ext>
                </a:extLst>
              </p:cNvPr>
              <p:cNvGrpSpPr/>
              <p:nvPr/>
            </p:nvGrpSpPr>
            <p:grpSpPr>
              <a:xfrm>
                <a:off x="5382826" y="4125549"/>
                <a:ext cx="37776" cy="32380"/>
                <a:chOff x="5382826" y="4125549"/>
                <a:chExt cx="37776" cy="32380"/>
              </a:xfrm>
            </p:grpSpPr>
            <p:sp>
              <p:nvSpPr>
                <p:cNvPr id="844" name="Google Shape;4914;p64">
                  <a:extLst>
                    <a:ext uri="{FF2B5EF4-FFF2-40B4-BE49-F238E27FC236}">
                      <a16:creationId xmlns:a16="http://schemas.microsoft.com/office/drawing/2014/main" id="{07F54138-BC64-4244-B164-73D1F6E2DC63}"/>
                    </a:ext>
                  </a:extLst>
                </p:cNvPr>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4915;p64">
                  <a:extLst>
                    <a:ext uri="{FF2B5EF4-FFF2-40B4-BE49-F238E27FC236}">
                      <a16:creationId xmlns:a16="http://schemas.microsoft.com/office/drawing/2014/main" id="{21901237-FE50-4FE2-B7A1-B357A740962B}"/>
                    </a:ext>
                  </a:extLst>
                </p:cNvPr>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4916;p64">
                <a:extLst>
                  <a:ext uri="{FF2B5EF4-FFF2-40B4-BE49-F238E27FC236}">
                    <a16:creationId xmlns:a16="http://schemas.microsoft.com/office/drawing/2014/main" id="{690B2C72-58F9-4779-B0E9-CA983546C448}"/>
                  </a:ext>
                </a:extLst>
              </p:cNvPr>
              <p:cNvGrpSpPr/>
              <p:nvPr/>
            </p:nvGrpSpPr>
            <p:grpSpPr>
              <a:xfrm>
                <a:off x="5475680" y="4195587"/>
                <a:ext cx="37783" cy="32364"/>
                <a:chOff x="5475680" y="4195587"/>
                <a:chExt cx="37783" cy="32364"/>
              </a:xfrm>
            </p:grpSpPr>
            <p:sp>
              <p:nvSpPr>
                <p:cNvPr id="842" name="Google Shape;4917;p64">
                  <a:extLst>
                    <a:ext uri="{FF2B5EF4-FFF2-40B4-BE49-F238E27FC236}">
                      <a16:creationId xmlns:a16="http://schemas.microsoft.com/office/drawing/2014/main" id="{6EDFBF80-B6BF-492C-AADE-A9EEAB588A33}"/>
                    </a:ext>
                  </a:extLst>
                </p:cNvPr>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4918;p64">
                  <a:extLst>
                    <a:ext uri="{FF2B5EF4-FFF2-40B4-BE49-F238E27FC236}">
                      <a16:creationId xmlns:a16="http://schemas.microsoft.com/office/drawing/2014/main" id="{A5B93C18-AB10-4318-918D-A5F19D23FD99}"/>
                    </a:ext>
                  </a:extLst>
                </p:cNvPr>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4919;p64">
                <a:extLst>
                  <a:ext uri="{FF2B5EF4-FFF2-40B4-BE49-F238E27FC236}">
                    <a16:creationId xmlns:a16="http://schemas.microsoft.com/office/drawing/2014/main" id="{6A5AA7E8-2A5A-4505-8995-5BB3DAE16267}"/>
                  </a:ext>
                </a:extLst>
              </p:cNvPr>
              <p:cNvGrpSpPr/>
              <p:nvPr/>
            </p:nvGrpSpPr>
            <p:grpSpPr>
              <a:xfrm>
                <a:off x="5532575" y="4027197"/>
                <a:ext cx="33308" cy="32262"/>
                <a:chOff x="5532575" y="4027197"/>
                <a:chExt cx="33308" cy="32262"/>
              </a:xfrm>
            </p:grpSpPr>
            <p:sp>
              <p:nvSpPr>
                <p:cNvPr id="840" name="Google Shape;4920;p64">
                  <a:extLst>
                    <a:ext uri="{FF2B5EF4-FFF2-40B4-BE49-F238E27FC236}">
                      <a16:creationId xmlns:a16="http://schemas.microsoft.com/office/drawing/2014/main" id="{D2E54245-7C3C-4805-8AB6-F8889371A4A8}"/>
                    </a:ext>
                  </a:extLst>
                </p:cNvPr>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4921;p64">
                  <a:extLst>
                    <a:ext uri="{FF2B5EF4-FFF2-40B4-BE49-F238E27FC236}">
                      <a16:creationId xmlns:a16="http://schemas.microsoft.com/office/drawing/2014/main" id="{ED131128-83F1-423A-AA40-8A9E16343787}"/>
                    </a:ext>
                  </a:extLst>
                </p:cNvPr>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4922;p64">
                <a:extLst>
                  <a:ext uri="{FF2B5EF4-FFF2-40B4-BE49-F238E27FC236}">
                    <a16:creationId xmlns:a16="http://schemas.microsoft.com/office/drawing/2014/main" id="{AC78057B-EB53-4079-9EE0-1B3E59E1D393}"/>
                  </a:ext>
                </a:extLst>
              </p:cNvPr>
              <p:cNvGrpSpPr/>
              <p:nvPr/>
            </p:nvGrpSpPr>
            <p:grpSpPr>
              <a:xfrm>
                <a:off x="5590706" y="4245348"/>
                <a:ext cx="33497" cy="32270"/>
                <a:chOff x="5590706" y="4245348"/>
                <a:chExt cx="33497" cy="32270"/>
              </a:xfrm>
            </p:grpSpPr>
            <p:sp>
              <p:nvSpPr>
                <p:cNvPr id="838" name="Google Shape;4923;p64">
                  <a:extLst>
                    <a:ext uri="{FF2B5EF4-FFF2-40B4-BE49-F238E27FC236}">
                      <a16:creationId xmlns:a16="http://schemas.microsoft.com/office/drawing/2014/main" id="{86898051-E18E-41E9-AE6C-19A159CEED5A}"/>
                    </a:ext>
                  </a:extLst>
                </p:cNvPr>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4924;p64">
                  <a:extLst>
                    <a:ext uri="{FF2B5EF4-FFF2-40B4-BE49-F238E27FC236}">
                      <a16:creationId xmlns:a16="http://schemas.microsoft.com/office/drawing/2014/main" id="{CE39BDD1-2D5F-4078-89D2-10FB2C9F8946}"/>
                    </a:ext>
                  </a:extLst>
                </p:cNvPr>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4925;p64">
                <a:extLst>
                  <a:ext uri="{FF2B5EF4-FFF2-40B4-BE49-F238E27FC236}">
                    <a16:creationId xmlns:a16="http://schemas.microsoft.com/office/drawing/2014/main" id="{84F3724A-0F2B-4E62-A752-FFB8F4A9A473}"/>
                  </a:ext>
                </a:extLst>
              </p:cNvPr>
              <p:cNvGrpSpPr/>
              <p:nvPr/>
            </p:nvGrpSpPr>
            <p:grpSpPr>
              <a:xfrm>
                <a:off x="5618681" y="4109677"/>
                <a:ext cx="33112" cy="32357"/>
                <a:chOff x="5618681" y="4109677"/>
                <a:chExt cx="33112" cy="32357"/>
              </a:xfrm>
            </p:grpSpPr>
            <p:sp>
              <p:nvSpPr>
                <p:cNvPr id="836" name="Google Shape;4926;p64">
                  <a:extLst>
                    <a:ext uri="{FF2B5EF4-FFF2-40B4-BE49-F238E27FC236}">
                      <a16:creationId xmlns:a16="http://schemas.microsoft.com/office/drawing/2014/main" id="{63C5AF29-8E51-4296-844D-B81F21D49847}"/>
                    </a:ext>
                  </a:extLst>
                </p:cNvPr>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4927;p64">
                  <a:extLst>
                    <a:ext uri="{FF2B5EF4-FFF2-40B4-BE49-F238E27FC236}">
                      <a16:creationId xmlns:a16="http://schemas.microsoft.com/office/drawing/2014/main" id="{49843B75-2EEE-4C2E-8BC0-3D723EE968D0}"/>
                    </a:ext>
                  </a:extLst>
                </p:cNvPr>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4928;p64">
                <a:extLst>
                  <a:ext uri="{FF2B5EF4-FFF2-40B4-BE49-F238E27FC236}">
                    <a16:creationId xmlns:a16="http://schemas.microsoft.com/office/drawing/2014/main" id="{817BF028-BE6D-4C30-B91E-F061E0BD29D9}"/>
                  </a:ext>
                </a:extLst>
              </p:cNvPr>
              <p:cNvGrpSpPr/>
              <p:nvPr/>
            </p:nvGrpSpPr>
            <p:grpSpPr>
              <a:xfrm>
                <a:off x="5479298" y="4128262"/>
                <a:ext cx="31405" cy="26906"/>
                <a:chOff x="5479298" y="4128262"/>
                <a:chExt cx="31405" cy="26906"/>
              </a:xfrm>
            </p:grpSpPr>
            <p:sp>
              <p:nvSpPr>
                <p:cNvPr id="834" name="Google Shape;4929;p64">
                  <a:extLst>
                    <a:ext uri="{FF2B5EF4-FFF2-40B4-BE49-F238E27FC236}">
                      <a16:creationId xmlns:a16="http://schemas.microsoft.com/office/drawing/2014/main" id="{53BAB84B-3D92-4CE3-A3A3-A50732E7122B}"/>
                    </a:ext>
                  </a:extLst>
                </p:cNvPr>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4930;p64">
                  <a:extLst>
                    <a:ext uri="{FF2B5EF4-FFF2-40B4-BE49-F238E27FC236}">
                      <a16:creationId xmlns:a16="http://schemas.microsoft.com/office/drawing/2014/main" id="{28AA21B1-5C8D-44AA-81CC-6C402F75DAF0}"/>
                    </a:ext>
                  </a:extLst>
                </p:cNvPr>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4931;p64">
                <a:extLst>
                  <a:ext uri="{FF2B5EF4-FFF2-40B4-BE49-F238E27FC236}">
                    <a16:creationId xmlns:a16="http://schemas.microsoft.com/office/drawing/2014/main" id="{FDD72E89-1C6B-4A8F-A394-0D5665C4448C}"/>
                  </a:ext>
                </a:extLst>
              </p:cNvPr>
              <p:cNvGrpSpPr/>
              <p:nvPr/>
            </p:nvGrpSpPr>
            <p:grpSpPr>
              <a:xfrm>
                <a:off x="5582903" y="4180116"/>
                <a:ext cx="31499" cy="26898"/>
                <a:chOff x="5582903" y="4180116"/>
                <a:chExt cx="31499" cy="26898"/>
              </a:xfrm>
            </p:grpSpPr>
            <p:sp>
              <p:nvSpPr>
                <p:cNvPr id="832" name="Google Shape;4932;p64">
                  <a:extLst>
                    <a:ext uri="{FF2B5EF4-FFF2-40B4-BE49-F238E27FC236}">
                      <a16:creationId xmlns:a16="http://schemas.microsoft.com/office/drawing/2014/main" id="{54E3F9DF-E41E-4234-AE13-E408C2959C59}"/>
                    </a:ext>
                  </a:extLst>
                </p:cNvPr>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4933;p64">
                  <a:extLst>
                    <a:ext uri="{FF2B5EF4-FFF2-40B4-BE49-F238E27FC236}">
                      <a16:creationId xmlns:a16="http://schemas.microsoft.com/office/drawing/2014/main" id="{01BC01C7-9864-4B3F-99E7-E37458BF89A4}"/>
                    </a:ext>
                  </a:extLst>
                </p:cNvPr>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 name="Google Shape;4934;p64">
              <a:extLst>
                <a:ext uri="{FF2B5EF4-FFF2-40B4-BE49-F238E27FC236}">
                  <a16:creationId xmlns:a16="http://schemas.microsoft.com/office/drawing/2014/main" id="{B75A3548-0693-4BEC-918D-2FDF6CF7D087}"/>
                </a:ext>
              </a:extLst>
            </p:cNvPr>
            <p:cNvGrpSpPr/>
            <p:nvPr/>
          </p:nvGrpSpPr>
          <p:grpSpPr>
            <a:xfrm>
              <a:off x="3977681" y="3230323"/>
              <a:ext cx="94584" cy="84085"/>
              <a:chOff x="3977681" y="3230323"/>
              <a:chExt cx="94584" cy="84085"/>
            </a:xfrm>
          </p:grpSpPr>
          <p:grpSp>
            <p:nvGrpSpPr>
              <p:cNvPr id="808" name="Google Shape;4935;p64">
                <a:extLst>
                  <a:ext uri="{FF2B5EF4-FFF2-40B4-BE49-F238E27FC236}">
                    <a16:creationId xmlns:a16="http://schemas.microsoft.com/office/drawing/2014/main" id="{8B79C1AC-3DBA-4C39-A683-2EC468DD0A65}"/>
                  </a:ext>
                </a:extLst>
              </p:cNvPr>
              <p:cNvGrpSpPr/>
              <p:nvPr/>
            </p:nvGrpSpPr>
            <p:grpSpPr>
              <a:xfrm>
                <a:off x="4000135" y="3243041"/>
                <a:ext cx="59570" cy="57186"/>
                <a:chOff x="4000135" y="3243041"/>
                <a:chExt cx="59570" cy="57186"/>
              </a:xfrm>
            </p:grpSpPr>
            <p:sp>
              <p:nvSpPr>
                <p:cNvPr id="821" name="Google Shape;4936;p64">
                  <a:extLst>
                    <a:ext uri="{FF2B5EF4-FFF2-40B4-BE49-F238E27FC236}">
                      <a16:creationId xmlns:a16="http://schemas.microsoft.com/office/drawing/2014/main" id="{92D3B79E-9E16-43FB-9519-E6174E5AC2A3}"/>
                    </a:ext>
                  </a:extLst>
                </p:cNvPr>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4937;p64">
                  <a:extLst>
                    <a:ext uri="{FF2B5EF4-FFF2-40B4-BE49-F238E27FC236}">
                      <a16:creationId xmlns:a16="http://schemas.microsoft.com/office/drawing/2014/main" id="{2C76A7E7-1675-4C44-B2A0-0C720185A977}"/>
                    </a:ext>
                  </a:extLst>
                </p:cNvPr>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4938;p64">
                  <a:extLst>
                    <a:ext uri="{FF2B5EF4-FFF2-40B4-BE49-F238E27FC236}">
                      <a16:creationId xmlns:a16="http://schemas.microsoft.com/office/drawing/2014/main" id="{B6A99A17-4245-4E38-868F-5D67E6EE9AE0}"/>
                    </a:ext>
                  </a:extLst>
                </p:cNvPr>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4939;p64">
                <a:extLst>
                  <a:ext uri="{FF2B5EF4-FFF2-40B4-BE49-F238E27FC236}">
                    <a16:creationId xmlns:a16="http://schemas.microsoft.com/office/drawing/2014/main" id="{1ED16EB2-FF5E-4892-81CB-8DA7E0749397}"/>
                  </a:ext>
                </a:extLst>
              </p:cNvPr>
              <p:cNvGrpSpPr/>
              <p:nvPr/>
            </p:nvGrpSpPr>
            <p:grpSpPr>
              <a:xfrm>
                <a:off x="3977681" y="3245872"/>
                <a:ext cx="37783" cy="32380"/>
                <a:chOff x="3977681" y="3245872"/>
                <a:chExt cx="37783" cy="32380"/>
              </a:xfrm>
            </p:grpSpPr>
            <p:sp>
              <p:nvSpPr>
                <p:cNvPr id="819" name="Google Shape;4940;p64">
                  <a:extLst>
                    <a:ext uri="{FF2B5EF4-FFF2-40B4-BE49-F238E27FC236}">
                      <a16:creationId xmlns:a16="http://schemas.microsoft.com/office/drawing/2014/main" id="{F9BD4218-4E18-4DE3-A015-AD84866145B4}"/>
                    </a:ext>
                  </a:extLst>
                </p:cNvPr>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4941;p64">
                  <a:extLst>
                    <a:ext uri="{FF2B5EF4-FFF2-40B4-BE49-F238E27FC236}">
                      <a16:creationId xmlns:a16="http://schemas.microsoft.com/office/drawing/2014/main" id="{A1EC8917-379D-4BB1-B2A6-47A873B69924}"/>
                    </a:ext>
                  </a:extLst>
                </p:cNvPr>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4942;p64">
                <a:extLst>
                  <a:ext uri="{FF2B5EF4-FFF2-40B4-BE49-F238E27FC236}">
                    <a16:creationId xmlns:a16="http://schemas.microsoft.com/office/drawing/2014/main" id="{EE3AC00D-02DB-4BCE-94CC-CFDFF4BDC4E9}"/>
                  </a:ext>
                </a:extLst>
              </p:cNvPr>
              <p:cNvGrpSpPr/>
              <p:nvPr/>
            </p:nvGrpSpPr>
            <p:grpSpPr>
              <a:xfrm>
                <a:off x="4040860" y="3262672"/>
                <a:ext cx="31405" cy="27001"/>
                <a:chOff x="4040860" y="3262672"/>
                <a:chExt cx="31405" cy="27001"/>
              </a:xfrm>
            </p:grpSpPr>
            <p:sp>
              <p:nvSpPr>
                <p:cNvPr id="817" name="Google Shape;4943;p64">
                  <a:extLst>
                    <a:ext uri="{FF2B5EF4-FFF2-40B4-BE49-F238E27FC236}">
                      <a16:creationId xmlns:a16="http://schemas.microsoft.com/office/drawing/2014/main" id="{35CBCB6A-C4AE-4461-A203-466F560554F2}"/>
                    </a:ext>
                  </a:extLst>
                </p:cNvPr>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4944;p64">
                  <a:extLst>
                    <a:ext uri="{FF2B5EF4-FFF2-40B4-BE49-F238E27FC236}">
                      <a16:creationId xmlns:a16="http://schemas.microsoft.com/office/drawing/2014/main" id="{A09C78A0-29FA-4680-A9EC-F2E7FBF1BF13}"/>
                    </a:ext>
                  </a:extLst>
                </p:cNvPr>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4945;p64">
                <a:extLst>
                  <a:ext uri="{FF2B5EF4-FFF2-40B4-BE49-F238E27FC236}">
                    <a16:creationId xmlns:a16="http://schemas.microsoft.com/office/drawing/2014/main" id="{62088BAF-8BA2-457B-B90F-DCF3FCA7741F}"/>
                  </a:ext>
                </a:extLst>
              </p:cNvPr>
              <p:cNvGrpSpPr/>
              <p:nvPr/>
            </p:nvGrpSpPr>
            <p:grpSpPr>
              <a:xfrm>
                <a:off x="4021072" y="3230323"/>
                <a:ext cx="31397" cy="26906"/>
                <a:chOff x="4021072" y="3230323"/>
                <a:chExt cx="31397" cy="26906"/>
              </a:xfrm>
            </p:grpSpPr>
            <p:sp>
              <p:nvSpPr>
                <p:cNvPr id="815" name="Google Shape;4946;p64">
                  <a:extLst>
                    <a:ext uri="{FF2B5EF4-FFF2-40B4-BE49-F238E27FC236}">
                      <a16:creationId xmlns:a16="http://schemas.microsoft.com/office/drawing/2014/main" id="{CBD8A138-5640-45A6-AAF3-79998D801135}"/>
                    </a:ext>
                  </a:extLst>
                </p:cNvPr>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4947;p64">
                  <a:extLst>
                    <a:ext uri="{FF2B5EF4-FFF2-40B4-BE49-F238E27FC236}">
                      <a16:creationId xmlns:a16="http://schemas.microsoft.com/office/drawing/2014/main" id="{745EA25C-6B43-4A31-8A5F-32A359857E76}"/>
                    </a:ext>
                  </a:extLst>
                </p:cNvPr>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4948;p64">
                <a:extLst>
                  <a:ext uri="{FF2B5EF4-FFF2-40B4-BE49-F238E27FC236}">
                    <a16:creationId xmlns:a16="http://schemas.microsoft.com/office/drawing/2014/main" id="{1D75FDE4-9A05-4193-8CF5-2BDB48D180BC}"/>
                  </a:ext>
                </a:extLst>
              </p:cNvPr>
              <p:cNvGrpSpPr/>
              <p:nvPr/>
            </p:nvGrpSpPr>
            <p:grpSpPr>
              <a:xfrm>
                <a:off x="4001472" y="3287462"/>
                <a:ext cx="31499" cy="26945"/>
                <a:chOff x="4001472" y="3287462"/>
                <a:chExt cx="31499" cy="26945"/>
              </a:xfrm>
            </p:grpSpPr>
            <p:sp>
              <p:nvSpPr>
                <p:cNvPr id="813" name="Google Shape;4949;p64">
                  <a:extLst>
                    <a:ext uri="{FF2B5EF4-FFF2-40B4-BE49-F238E27FC236}">
                      <a16:creationId xmlns:a16="http://schemas.microsoft.com/office/drawing/2014/main" id="{476FA858-2190-40D2-A572-8BA1F24736EE}"/>
                    </a:ext>
                  </a:extLst>
                </p:cNvPr>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4950;p64">
                  <a:extLst>
                    <a:ext uri="{FF2B5EF4-FFF2-40B4-BE49-F238E27FC236}">
                      <a16:creationId xmlns:a16="http://schemas.microsoft.com/office/drawing/2014/main" id="{3C1BEEBE-5B74-4057-AC0F-14DC07065E70}"/>
                    </a:ext>
                  </a:extLst>
                </p:cNvPr>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 name="Google Shape;4951;p64">
              <a:extLst>
                <a:ext uri="{FF2B5EF4-FFF2-40B4-BE49-F238E27FC236}">
                  <a16:creationId xmlns:a16="http://schemas.microsoft.com/office/drawing/2014/main" id="{C32B679E-AF6C-47CD-B843-47DD8F4ECEC4}"/>
                </a:ext>
              </a:extLst>
            </p:cNvPr>
            <p:cNvGrpSpPr/>
            <p:nvPr/>
          </p:nvGrpSpPr>
          <p:grpSpPr>
            <a:xfrm>
              <a:off x="4084715" y="3258865"/>
              <a:ext cx="184961" cy="137268"/>
              <a:chOff x="4084715" y="3258865"/>
              <a:chExt cx="184961" cy="137268"/>
            </a:xfrm>
          </p:grpSpPr>
          <p:grpSp>
            <p:nvGrpSpPr>
              <p:cNvPr id="785" name="Google Shape;4952;p64">
                <a:extLst>
                  <a:ext uri="{FF2B5EF4-FFF2-40B4-BE49-F238E27FC236}">
                    <a16:creationId xmlns:a16="http://schemas.microsoft.com/office/drawing/2014/main" id="{75FE8711-5B00-4644-AC2F-F2FF5DC52BC9}"/>
                  </a:ext>
                </a:extLst>
              </p:cNvPr>
              <p:cNvGrpSpPr/>
              <p:nvPr/>
            </p:nvGrpSpPr>
            <p:grpSpPr>
              <a:xfrm>
                <a:off x="4107453" y="3271583"/>
                <a:ext cx="153470" cy="110275"/>
                <a:chOff x="4107453" y="3271583"/>
                <a:chExt cx="153470" cy="110275"/>
              </a:xfrm>
            </p:grpSpPr>
            <p:sp>
              <p:nvSpPr>
                <p:cNvPr id="804" name="Google Shape;4953;p64">
                  <a:extLst>
                    <a:ext uri="{FF2B5EF4-FFF2-40B4-BE49-F238E27FC236}">
                      <a16:creationId xmlns:a16="http://schemas.microsoft.com/office/drawing/2014/main" id="{6F6EE897-3E7B-42E3-A0B2-E6B6F328DA3E}"/>
                    </a:ext>
                  </a:extLst>
                </p:cNvPr>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4954;p64">
                  <a:extLst>
                    <a:ext uri="{FF2B5EF4-FFF2-40B4-BE49-F238E27FC236}">
                      <a16:creationId xmlns:a16="http://schemas.microsoft.com/office/drawing/2014/main" id="{51F711D1-62C7-4B80-87C0-B73FEF9CC7D7}"/>
                    </a:ext>
                  </a:extLst>
                </p:cNvPr>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4955;p64">
                  <a:extLst>
                    <a:ext uri="{FF2B5EF4-FFF2-40B4-BE49-F238E27FC236}">
                      <a16:creationId xmlns:a16="http://schemas.microsoft.com/office/drawing/2014/main" id="{1A945B91-4DAF-4CEC-80D7-0415641F6819}"/>
                    </a:ext>
                  </a:extLst>
                </p:cNvPr>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4956;p64">
                  <a:extLst>
                    <a:ext uri="{FF2B5EF4-FFF2-40B4-BE49-F238E27FC236}">
                      <a16:creationId xmlns:a16="http://schemas.microsoft.com/office/drawing/2014/main" id="{BAEA3AF7-094E-4B4F-8571-B8B576B261F1}"/>
                    </a:ext>
                  </a:extLst>
                </p:cNvPr>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4957;p64">
                <a:extLst>
                  <a:ext uri="{FF2B5EF4-FFF2-40B4-BE49-F238E27FC236}">
                    <a16:creationId xmlns:a16="http://schemas.microsoft.com/office/drawing/2014/main" id="{D9DAABF1-8474-49EC-8B46-F9B2F8E5AC98}"/>
                  </a:ext>
                </a:extLst>
              </p:cNvPr>
              <p:cNvGrpSpPr/>
              <p:nvPr/>
            </p:nvGrpSpPr>
            <p:grpSpPr>
              <a:xfrm>
                <a:off x="4136947" y="3258865"/>
                <a:ext cx="31499" cy="27001"/>
                <a:chOff x="4136947" y="3258865"/>
                <a:chExt cx="31499" cy="27001"/>
              </a:xfrm>
            </p:grpSpPr>
            <p:sp>
              <p:nvSpPr>
                <p:cNvPr id="802" name="Google Shape;4958;p64">
                  <a:extLst>
                    <a:ext uri="{FF2B5EF4-FFF2-40B4-BE49-F238E27FC236}">
                      <a16:creationId xmlns:a16="http://schemas.microsoft.com/office/drawing/2014/main" id="{1A570884-3DBC-4B9E-869E-5B9B89930E9A}"/>
                    </a:ext>
                  </a:extLst>
                </p:cNvPr>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4959;p64">
                  <a:extLst>
                    <a:ext uri="{FF2B5EF4-FFF2-40B4-BE49-F238E27FC236}">
                      <a16:creationId xmlns:a16="http://schemas.microsoft.com/office/drawing/2014/main" id="{697D2E74-D6CE-4EAC-871D-48F50D2B9C5C}"/>
                    </a:ext>
                  </a:extLst>
                </p:cNvPr>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4960;p64">
                <a:extLst>
                  <a:ext uri="{FF2B5EF4-FFF2-40B4-BE49-F238E27FC236}">
                    <a16:creationId xmlns:a16="http://schemas.microsoft.com/office/drawing/2014/main" id="{D2E5925E-C128-4954-A1BC-B01ED663772B}"/>
                  </a:ext>
                </a:extLst>
              </p:cNvPr>
              <p:cNvGrpSpPr/>
              <p:nvPr/>
            </p:nvGrpSpPr>
            <p:grpSpPr>
              <a:xfrm>
                <a:off x="4084715" y="3266478"/>
                <a:ext cx="31468" cy="26898"/>
                <a:chOff x="4084715" y="3266478"/>
                <a:chExt cx="31468" cy="26898"/>
              </a:xfrm>
            </p:grpSpPr>
            <p:sp>
              <p:nvSpPr>
                <p:cNvPr id="800" name="Google Shape;4961;p64">
                  <a:extLst>
                    <a:ext uri="{FF2B5EF4-FFF2-40B4-BE49-F238E27FC236}">
                      <a16:creationId xmlns:a16="http://schemas.microsoft.com/office/drawing/2014/main" id="{2F424C58-C4C5-47C5-812C-82B63B69CF75}"/>
                    </a:ext>
                  </a:extLst>
                </p:cNvPr>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4962;p64">
                  <a:extLst>
                    <a:ext uri="{FF2B5EF4-FFF2-40B4-BE49-F238E27FC236}">
                      <a16:creationId xmlns:a16="http://schemas.microsoft.com/office/drawing/2014/main" id="{149C08AF-34B9-424A-BC30-A3CD0E1AECA1}"/>
                    </a:ext>
                  </a:extLst>
                </p:cNvPr>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4963;p64">
                <a:extLst>
                  <a:ext uri="{FF2B5EF4-FFF2-40B4-BE49-F238E27FC236}">
                    <a16:creationId xmlns:a16="http://schemas.microsoft.com/office/drawing/2014/main" id="{97126AB1-9730-4517-83C9-BD65D15ECC3F}"/>
                  </a:ext>
                </a:extLst>
              </p:cNvPr>
              <p:cNvGrpSpPr/>
              <p:nvPr/>
            </p:nvGrpSpPr>
            <p:grpSpPr>
              <a:xfrm>
                <a:off x="4159213" y="3279849"/>
                <a:ext cx="31405" cy="26945"/>
                <a:chOff x="4159213" y="3279849"/>
                <a:chExt cx="31405" cy="26945"/>
              </a:xfrm>
            </p:grpSpPr>
            <p:sp>
              <p:nvSpPr>
                <p:cNvPr id="798" name="Google Shape;4964;p64">
                  <a:extLst>
                    <a:ext uri="{FF2B5EF4-FFF2-40B4-BE49-F238E27FC236}">
                      <a16:creationId xmlns:a16="http://schemas.microsoft.com/office/drawing/2014/main" id="{021268D0-CAA6-4DE4-8AA5-6A2ED6AB357E}"/>
                    </a:ext>
                  </a:extLst>
                </p:cNvPr>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4965;p64">
                  <a:extLst>
                    <a:ext uri="{FF2B5EF4-FFF2-40B4-BE49-F238E27FC236}">
                      <a16:creationId xmlns:a16="http://schemas.microsoft.com/office/drawing/2014/main" id="{621B2541-BC5C-47B4-9F67-05B2798E7159}"/>
                    </a:ext>
                  </a:extLst>
                </p:cNvPr>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4966;p64">
                <a:extLst>
                  <a:ext uri="{FF2B5EF4-FFF2-40B4-BE49-F238E27FC236}">
                    <a16:creationId xmlns:a16="http://schemas.microsoft.com/office/drawing/2014/main" id="{97E60F73-E9C6-4B62-90A8-D8F18384D092}"/>
                  </a:ext>
                </a:extLst>
              </p:cNvPr>
              <p:cNvGrpSpPr/>
              <p:nvPr/>
            </p:nvGrpSpPr>
            <p:grpSpPr>
              <a:xfrm>
                <a:off x="4201550" y="3266502"/>
                <a:ext cx="31405" cy="26883"/>
                <a:chOff x="4201550" y="3266502"/>
                <a:chExt cx="31405" cy="26883"/>
              </a:xfrm>
            </p:grpSpPr>
            <p:sp>
              <p:nvSpPr>
                <p:cNvPr id="796" name="Google Shape;4967;p64">
                  <a:extLst>
                    <a:ext uri="{FF2B5EF4-FFF2-40B4-BE49-F238E27FC236}">
                      <a16:creationId xmlns:a16="http://schemas.microsoft.com/office/drawing/2014/main" id="{43A79E57-5F88-4644-AFED-700E0770B001}"/>
                    </a:ext>
                  </a:extLst>
                </p:cNvPr>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4968;p64">
                  <a:extLst>
                    <a:ext uri="{FF2B5EF4-FFF2-40B4-BE49-F238E27FC236}">
                      <a16:creationId xmlns:a16="http://schemas.microsoft.com/office/drawing/2014/main" id="{0EAF6968-1209-4EFD-8A73-AFAAAEE2805A}"/>
                    </a:ext>
                  </a:extLst>
                </p:cNvPr>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4969;p64">
                <a:extLst>
                  <a:ext uri="{FF2B5EF4-FFF2-40B4-BE49-F238E27FC236}">
                    <a16:creationId xmlns:a16="http://schemas.microsoft.com/office/drawing/2014/main" id="{C2352FC3-B673-460A-AD01-48BC096D0CAB}"/>
                  </a:ext>
                </a:extLst>
              </p:cNvPr>
              <p:cNvGrpSpPr/>
              <p:nvPr/>
            </p:nvGrpSpPr>
            <p:grpSpPr>
              <a:xfrm>
                <a:off x="4201550" y="3338278"/>
                <a:ext cx="31405" cy="26930"/>
                <a:chOff x="4201550" y="3338278"/>
                <a:chExt cx="31405" cy="26930"/>
              </a:xfrm>
            </p:grpSpPr>
            <p:sp>
              <p:nvSpPr>
                <p:cNvPr id="794" name="Google Shape;4970;p64">
                  <a:extLst>
                    <a:ext uri="{FF2B5EF4-FFF2-40B4-BE49-F238E27FC236}">
                      <a16:creationId xmlns:a16="http://schemas.microsoft.com/office/drawing/2014/main" id="{54B74220-E2FA-4EF3-86BE-B296CED1E78C}"/>
                    </a:ext>
                  </a:extLst>
                </p:cNvPr>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4971;p64">
                  <a:extLst>
                    <a:ext uri="{FF2B5EF4-FFF2-40B4-BE49-F238E27FC236}">
                      <a16:creationId xmlns:a16="http://schemas.microsoft.com/office/drawing/2014/main" id="{4EC5EF1C-AE83-49B0-A949-41FD884C02F0}"/>
                    </a:ext>
                  </a:extLst>
                </p:cNvPr>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4972;p64">
                <a:extLst>
                  <a:ext uri="{FF2B5EF4-FFF2-40B4-BE49-F238E27FC236}">
                    <a16:creationId xmlns:a16="http://schemas.microsoft.com/office/drawing/2014/main" id="{65B23A47-A177-409B-832A-69CB0595F88B}"/>
                  </a:ext>
                </a:extLst>
              </p:cNvPr>
              <p:cNvGrpSpPr/>
              <p:nvPr/>
            </p:nvGrpSpPr>
            <p:grpSpPr>
              <a:xfrm>
                <a:off x="4238272" y="3369132"/>
                <a:ext cx="31405" cy="27001"/>
                <a:chOff x="4238272" y="3369132"/>
                <a:chExt cx="31405" cy="27001"/>
              </a:xfrm>
            </p:grpSpPr>
            <p:sp>
              <p:nvSpPr>
                <p:cNvPr id="792" name="Google Shape;4973;p64">
                  <a:extLst>
                    <a:ext uri="{FF2B5EF4-FFF2-40B4-BE49-F238E27FC236}">
                      <a16:creationId xmlns:a16="http://schemas.microsoft.com/office/drawing/2014/main" id="{24CA2266-7C1C-45D4-B919-EC077A5065D2}"/>
                    </a:ext>
                  </a:extLst>
                </p:cNvPr>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4974;p64">
                  <a:extLst>
                    <a:ext uri="{FF2B5EF4-FFF2-40B4-BE49-F238E27FC236}">
                      <a16:creationId xmlns:a16="http://schemas.microsoft.com/office/drawing/2014/main" id="{9E877620-9F7A-4D43-81CC-BCCE5CB510AD}"/>
                    </a:ext>
                  </a:extLst>
                </p:cNvPr>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 name="Google Shape;4975;p64">
              <a:extLst>
                <a:ext uri="{FF2B5EF4-FFF2-40B4-BE49-F238E27FC236}">
                  <a16:creationId xmlns:a16="http://schemas.microsoft.com/office/drawing/2014/main" id="{16E6E303-FBDF-4929-84BB-D2994E2A617F}"/>
                </a:ext>
              </a:extLst>
            </p:cNvPr>
            <p:cNvGrpSpPr/>
            <p:nvPr/>
          </p:nvGrpSpPr>
          <p:grpSpPr>
            <a:xfrm>
              <a:off x="4068639" y="3200169"/>
              <a:ext cx="77643" cy="37272"/>
              <a:chOff x="4068639" y="3200169"/>
              <a:chExt cx="77643" cy="37272"/>
            </a:xfrm>
          </p:grpSpPr>
          <p:sp>
            <p:nvSpPr>
              <p:cNvPr id="778" name="Google Shape;4976;p64">
                <a:extLst>
                  <a:ext uri="{FF2B5EF4-FFF2-40B4-BE49-F238E27FC236}">
                    <a16:creationId xmlns:a16="http://schemas.microsoft.com/office/drawing/2014/main" id="{19214675-5F9D-4701-9131-B33C9FA1B077}"/>
                  </a:ext>
                </a:extLst>
              </p:cNvPr>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4977;p64">
                <a:extLst>
                  <a:ext uri="{FF2B5EF4-FFF2-40B4-BE49-F238E27FC236}">
                    <a16:creationId xmlns:a16="http://schemas.microsoft.com/office/drawing/2014/main" id="{21D04924-F8BC-4571-B499-4E36B79A41D9}"/>
                  </a:ext>
                </a:extLst>
              </p:cNvPr>
              <p:cNvGrpSpPr/>
              <p:nvPr/>
            </p:nvGrpSpPr>
            <p:grpSpPr>
              <a:xfrm>
                <a:off x="4114878" y="3200169"/>
                <a:ext cx="31405" cy="26993"/>
                <a:chOff x="4114878" y="3200169"/>
                <a:chExt cx="31405" cy="26993"/>
              </a:xfrm>
            </p:grpSpPr>
            <p:sp>
              <p:nvSpPr>
                <p:cNvPr id="783" name="Google Shape;4978;p64">
                  <a:extLst>
                    <a:ext uri="{FF2B5EF4-FFF2-40B4-BE49-F238E27FC236}">
                      <a16:creationId xmlns:a16="http://schemas.microsoft.com/office/drawing/2014/main" id="{0B1E9C70-15A1-4D7B-94EF-28B9C0C2A368}"/>
                    </a:ext>
                  </a:extLst>
                </p:cNvPr>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4979;p64">
                  <a:extLst>
                    <a:ext uri="{FF2B5EF4-FFF2-40B4-BE49-F238E27FC236}">
                      <a16:creationId xmlns:a16="http://schemas.microsoft.com/office/drawing/2014/main" id="{1F2755E8-E812-4A0B-82BB-2689409A7E82}"/>
                    </a:ext>
                  </a:extLst>
                </p:cNvPr>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4980;p64">
                <a:extLst>
                  <a:ext uri="{FF2B5EF4-FFF2-40B4-BE49-F238E27FC236}">
                    <a16:creationId xmlns:a16="http://schemas.microsoft.com/office/drawing/2014/main" id="{830F6C66-0F4C-4ECB-A85B-613EB5FD7124}"/>
                  </a:ext>
                </a:extLst>
              </p:cNvPr>
              <p:cNvGrpSpPr/>
              <p:nvPr/>
            </p:nvGrpSpPr>
            <p:grpSpPr>
              <a:xfrm>
                <a:off x="4068639" y="3210535"/>
                <a:ext cx="31499" cy="26906"/>
                <a:chOff x="4068639" y="3210535"/>
                <a:chExt cx="31499" cy="26906"/>
              </a:xfrm>
            </p:grpSpPr>
            <p:sp>
              <p:nvSpPr>
                <p:cNvPr id="781" name="Google Shape;4981;p64">
                  <a:extLst>
                    <a:ext uri="{FF2B5EF4-FFF2-40B4-BE49-F238E27FC236}">
                      <a16:creationId xmlns:a16="http://schemas.microsoft.com/office/drawing/2014/main" id="{F7205F64-AE7D-44BD-BC2B-706AA1FF483E}"/>
                    </a:ext>
                  </a:extLst>
                </p:cNvPr>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4982;p64">
                  <a:extLst>
                    <a:ext uri="{FF2B5EF4-FFF2-40B4-BE49-F238E27FC236}">
                      <a16:creationId xmlns:a16="http://schemas.microsoft.com/office/drawing/2014/main" id="{F6376E57-823A-42A6-82EF-E4C48E3139D1}"/>
                    </a:ext>
                  </a:extLst>
                </p:cNvPr>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 name="Google Shape;4983;p64">
              <a:extLst>
                <a:ext uri="{FF2B5EF4-FFF2-40B4-BE49-F238E27FC236}">
                  <a16:creationId xmlns:a16="http://schemas.microsoft.com/office/drawing/2014/main" id="{55319455-EA30-4DF2-B3D5-C22175B2DE68}"/>
                </a:ext>
              </a:extLst>
            </p:cNvPr>
            <p:cNvGrpSpPr/>
            <p:nvPr/>
          </p:nvGrpSpPr>
          <p:grpSpPr>
            <a:xfrm>
              <a:off x="3869702" y="3066935"/>
              <a:ext cx="382664" cy="190294"/>
              <a:chOff x="3869702" y="3066935"/>
              <a:chExt cx="382664" cy="190294"/>
            </a:xfrm>
          </p:grpSpPr>
          <p:grpSp>
            <p:nvGrpSpPr>
              <p:cNvPr id="744" name="Google Shape;4984;p64">
                <a:extLst>
                  <a:ext uri="{FF2B5EF4-FFF2-40B4-BE49-F238E27FC236}">
                    <a16:creationId xmlns:a16="http://schemas.microsoft.com/office/drawing/2014/main" id="{443553AB-6F94-4F55-8AAB-B044A846365B}"/>
                  </a:ext>
                </a:extLst>
              </p:cNvPr>
              <p:cNvGrpSpPr/>
              <p:nvPr/>
            </p:nvGrpSpPr>
            <p:grpSpPr>
              <a:xfrm>
                <a:off x="3888633" y="3082351"/>
                <a:ext cx="351172" cy="160698"/>
                <a:chOff x="3888633" y="3082351"/>
                <a:chExt cx="351172" cy="160698"/>
              </a:xfrm>
            </p:grpSpPr>
            <p:sp>
              <p:nvSpPr>
                <p:cNvPr id="772" name="Google Shape;4985;p64">
                  <a:extLst>
                    <a:ext uri="{FF2B5EF4-FFF2-40B4-BE49-F238E27FC236}">
                      <a16:creationId xmlns:a16="http://schemas.microsoft.com/office/drawing/2014/main" id="{B7B44FFB-4237-4A11-807D-C049BCD4F15D}"/>
                    </a:ext>
                  </a:extLst>
                </p:cNvPr>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4986;p64">
                  <a:extLst>
                    <a:ext uri="{FF2B5EF4-FFF2-40B4-BE49-F238E27FC236}">
                      <a16:creationId xmlns:a16="http://schemas.microsoft.com/office/drawing/2014/main" id="{7939B413-E66A-4151-8AAF-91D5B44AB5A5}"/>
                    </a:ext>
                  </a:extLst>
                </p:cNvPr>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4987;p64">
                  <a:extLst>
                    <a:ext uri="{FF2B5EF4-FFF2-40B4-BE49-F238E27FC236}">
                      <a16:creationId xmlns:a16="http://schemas.microsoft.com/office/drawing/2014/main" id="{AF14A62A-9A0D-4A57-B0BF-E5D045FA3A0E}"/>
                    </a:ext>
                  </a:extLst>
                </p:cNvPr>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4988;p64">
                  <a:extLst>
                    <a:ext uri="{FF2B5EF4-FFF2-40B4-BE49-F238E27FC236}">
                      <a16:creationId xmlns:a16="http://schemas.microsoft.com/office/drawing/2014/main" id="{2B73573E-6CB7-4BED-8EB9-65E888014B17}"/>
                    </a:ext>
                  </a:extLst>
                </p:cNvPr>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4989;p64">
                  <a:extLst>
                    <a:ext uri="{FF2B5EF4-FFF2-40B4-BE49-F238E27FC236}">
                      <a16:creationId xmlns:a16="http://schemas.microsoft.com/office/drawing/2014/main" id="{E5717FEB-D48D-4D56-AA5C-EABFE1C5A80F}"/>
                    </a:ext>
                  </a:extLst>
                </p:cNvPr>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4990;p64">
                  <a:extLst>
                    <a:ext uri="{FF2B5EF4-FFF2-40B4-BE49-F238E27FC236}">
                      <a16:creationId xmlns:a16="http://schemas.microsoft.com/office/drawing/2014/main" id="{F66E9924-CC2E-40E0-A5DA-67D9F46EB6D6}"/>
                    </a:ext>
                  </a:extLst>
                </p:cNvPr>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4991;p64">
                <a:extLst>
                  <a:ext uri="{FF2B5EF4-FFF2-40B4-BE49-F238E27FC236}">
                    <a16:creationId xmlns:a16="http://schemas.microsoft.com/office/drawing/2014/main" id="{A6A81958-1D27-41DD-ADFB-02F64F62FB28}"/>
                  </a:ext>
                </a:extLst>
              </p:cNvPr>
              <p:cNvGrpSpPr/>
              <p:nvPr/>
            </p:nvGrpSpPr>
            <p:grpSpPr>
              <a:xfrm>
                <a:off x="4143703" y="3066935"/>
                <a:ext cx="37783" cy="32357"/>
                <a:chOff x="4143703" y="3066935"/>
                <a:chExt cx="37783" cy="32357"/>
              </a:xfrm>
            </p:grpSpPr>
            <p:sp>
              <p:nvSpPr>
                <p:cNvPr id="770" name="Google Shape;4992;p64">
                  <a:extLst>
                    <a:ext uri="{FF2B5EF4-FFF2-40B4-BE49-F238E27FC236}">
                      <a16:creationId xmlns:a16="http://schemas.microsoft.com/office/drawing/2014/main" id="{4B8B39E6-A6A1-4DE2-893B-03A5627A66C0}"/>
                    </a:ext>
                  </a:extLst>
                </p:cNvPr>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4993;p64">
                  <a:extLst>
                    <a:ext uri="{FF2B5EF4-FFF2-40B4-BE49-F238E27FC236}">
                      <a16:creationId xmlns:a16="http://schemas.microsoft.com/office/drawing/2014/main" id="{E42C7430-3D48-4877-9507-F165BEE62C2F}"/>
                    </a:ext>
                  </a:extLst>
                </p:cNvPr>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4994;p64">
                <a:extLst>
                  <a:ext uri="{FF2B5EF4-FFF2-40B4-BE49-F238E27FC236}">
                    <a16:creationId xmlns:a16="http://schemas.microsoft.com/office/drawing/2014/main" id="{2F7D1868-521C-4B38-94AD-34F31C7A5857}"/>
                  </a:ext>
                </a:extLst>
              </p:cNvPr>
              <p:cNvGrpSpPr/>
              <p:nvPr/>
            </p:nvGrpSpPr>
            <p:grpSpPr>
              <a:xfrm>
                <a:off x="4044565" y="3103563"/>
                <a:ext cx="37783" cy="32451"/>
                <a:chOff x="4044565" y="3103563"/>
                <a:chExt cx="37783" cy="32451"/>
              </a:xfrm>
            </p:grpSpPr>
            <p:sp>
              <p:nvSpPr>
                <p:cNvPr id="768" name="Google Shape;4995;p64">
                  <a:extLst>
                    <a:ext uri="{FF2B5EF4-FFF2-40B4-BE49-F238E27FC236}">
                      <a16:creationId xmlns:a16="http://schemas.microsoft.com/office/drawing/2014/main" id="{DC1C87B7-FC8F-45B5-A619-E12AB86527DC}"/>
                    </a:ext>
                  </a:extLst>
                </p:cNvPr>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4996;p64">
                  <a:extLst>
                    <a:ext uri="{FF2B5EF4-FFF2-40B4-BE49-F238E27FC236}">
                      <a16:creationId xmlns:a16="http://schemas.microsoft.com/office/drawing/2014/main" id="{3D320518-07E1-4A13-8C7D-2890CE70D57C}"/>
                    </a:ext>
                  </a:extLst>
                </p:cNvPr>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4997;p64">
                <a:extLst>
                  <a:ext uri="{FF2B5EF4-FFF2-40B4-BE49-F238E27FC236}">
                    <a16:creationId xmlns:a16="http://schemas.microsoft.com/office/drawing/2014/main" id="{10A8ED8F-FBB9-419C-8B1B-86BCAF496FFF}"/>
                  </a:ext>
                </a:extLst>
              </p:cNvPr>
              <p:cNvGrpSpPr/>
              <p:nvPr/>
            </p:nvGrpSpPr>
            <p:grpSpPr>
              <a:xfrm>
                <a:off x="4017454" y="3188237"/>
                <a:ext cx="37776" cy="32357"/>
                <a:chOff x="4017454" y="3188237"/>
                <a:chExt cx="37776" cy="32357"/>
              </a:xfrm>
            </p:grpSpPr>
            <p:sp>
              <p:nvSpPr>
                <p:cNvPr id="766" name="Google Shape;4998;p64">
                  <a:extLst>
                    <a:ext uri="{FF2B5EF4-FFF2-40B4-BE49-F238E27FC236}">
                      <a16:creationId xmlns:a16="http://schemas.microsoft.com/office/drawing/2014/main" id="{85F4D98B-A833-4472-8C7F-AF22A2C30342}"/>
                    </a:ext>
                  </a:extLst>
                </p:cNvPr>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4999;p64">
                  <a:extLst>
                    <a:ext uri="{FF2B5EF4-FFF2-40B4-BE49-F238E27FC236}">
                      <a16:creationId xmlns:a16="http://schemas.microsoft.com/office/drawing/2014/main" id="{FB91EAAF-9D36-4BE2-A7DE-DA7D4F7DD173}"/>
                    </a:ext>
                  </a:extLst>
                </p:cNvPr>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5000;p64">
                <a:extLst>
                  <a:ext uri="{FF2B5EF4-FFF2-40B4-BE49-F238E27FC236}">
                    <a16:creationId xmlns:a16="http://schemas.microsoft.com/office/drawing/2014/main" id="{2D13103E-0038-4B24-A351-1A2E0381E32C}"/>
                  </a:ext>
                </a:extLst>
              </p:cNvPr>
              <p:cNvGrpSpPr/>
              <p:nvPr/>
            </p:nvGrpSpPr>
            <p:grpSpPr>
              <a:xfrm>
                <a:off x="3921548" y="3157509"/>
                <a:ext cx="37783" cy="32357"/>
                <a:chOff x="3921548" y="3157509"/>
                <a:chExt cx="37783" cy="32357"/>
              </a:xfrm>
            </p:grpSpPr>
            <p:sp>
              <p:nvSpPr>
                <p:cNvPr id="764" name="Google Shape;5001;p64">
                  <a:extLst>
                    <a:ext uri="{FF2B5EF4-FFF2-40B4-BE49-F238E27FC236}">
                      <a16:creationId xmlns:a16="http://schemas.microsoft.com/office/drawing/2014/main" id="{BD09A61C-4CCE-41A7-89C8-A2CB60916170}"/>
                    </a:ext>
                  </a:extLst>
                </p:cNvPr>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5002;p64">
                  <a:extLst>
                    <a:ext uri="{FF2B5EF4-FFF2-40B4-BE49-F238E27FC236}">
                      <a16:creationId xmlns:a16="http://schemas.microsoft.com/office/drawing/2014/main" id="{CB0878A6-DF09-47A6-BC56-121E5F12D5E9}"/>
                    </a:ext>
                  </a:extLst>
                </p:cNvPr>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5003;p64">
                <a:extLst>
                  <a:ext uri="{FF2B5EF4-FFF2-40B4-BE49-F238E27FC236}">
                    <a16:creationId xmlns:a16="http://schemas.microsoft.com/office/drawing/2014/main" id="{F1F9004F-5FAA-4FC5-9F00-D9F9DD5DFBCD}"/>
                  </a:ext>
                </a:extLst>
              </p:cNvPr>
              <p:cNvGrpSpPr/>
              <p:nvPr/>
            </p:nvGrpSpPr>
            <p:grpSpPr>
              <a:xfrm>
                <a:off x="3939056" y="3211620"/>
                <a:ext cx="37783" cy="32380"/>
                <a:chOff x="3939056" y="3211620"/>
                <a:chExt cx="37783" cy="32380"/>
              </a:xfrm>
            </p:grpSpPr>
            <p:sp>
              <p:nvSpPr>
                <p:cNvPr id="762" name="Google Shape;5004;p64">
                  <a:extLst>
                    <a:ext uri="{FF2B5EF4-FFF2-40B4-BE49-F238E27FC236}">
                      <a16:creationId xmlns:a16="http://schemas.microsoft.com/office/drawing/2014/main" id="{42A0AFF9-67F2-4267-A28B-8F0B25D562AD}"/>
                    </a:ext>
                  </a:extLst>
                </p:cNvPr>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5005;p64">
                  <a:extLst>
                    <a:ext uri="{FF2B5EF4-FFF2-40B4-BE49-F238E27FC236}">
                      <a16:creationId xmlns:a16="http://schemas.microsoft.com/office/drawing/2014/main" id="{004421DA-7BEE-4556-AE12-A5D3B8DE44B7}"/>
                    </a:ext>
                  </a:extLst>
                </p:cNvPr>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5006;p64">
                <a:extLst>
                  <a:ext uri="{FF2B5EF4-FFF2-40B4-BE49-F238E27FC236}">
                    <a16:creationId xmlns:a16="http://schemas.microsoft.com/office/drawing/2014/main" id="{BA7E4E8F-FB05-496A-BF6F-95BD58294A64}"/>
                  </a:ext>
                </a:extLst>
              </p:cNvPr>
              <p:cNvGrpSpPr/>
              <p:nvPr/>
            </p:nvGrpSpPr>
            <p:grpSpPr>
              <a:xfrm>
                <a:off x="4176240" y="3136965"/>
                <a:ext cx="31405" cy="26930"/>
                <a:chOff x="4176240" y="3136965"/>
                <a:chExt cx="31405" cy="26930"/>
              </a:xfrm>
            </p:grpSpPr>
            <p:sp>
              <p:nvSpPr>
                <p:cNvPr id="760" name="Google Shape;5007;p64">
                  <a:extLst>
                    <a:ext uri="{FF2B5EF4-FFF2-40B4-BE49-F238E27FC236}">
                      <a16:creationId xmlns:a16="http://schemas.microsoft.com/office/drawing/2014/main" id="{FF1C1722-E8E3-48CC-A70B-7486682542D9}"/>
                    </a:ext>
                  </a:extLst>
                </p:cNvPr>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5008;p64">
                  <a:extLst>
                    <a:ext uri="{FF2B5EF4-FFF2-40B4-BE49-F238E27FC236}">
                      <a16:creationId xmlns:a16="http://schemas.microsoft.com/office/drawing/2014/main" id="{338CCFF0-38F4-4E7D-A68D-352D9C5F88B4}"/>
                    </a:ext>
                  </a:extLst>
                </p:cNvPr>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5009;p64">
                <a:extLst>
                  <a:ext uri="{FF2B5EF4-FFF2-40B4-BE49-F238E27FC236}">
                    <a16:creationId xmlns:a16="http://schemas.microsoft.com/office/drawing/2014/main" id="{485BC5F3-12CB-41C0-86D1-49A1C9660C04}"/>
                  </a:ext>
                </a:extLst>
              </p:cNvPr>
              <p:cNvGrpSpPr/>
              <p:nvPr/>
            </p:nvGrpSpPr>
            <p:grpSpPr>
              <a:xfrm>
                <a:off x="4133148" y="3152593"/>
                <a:ext cx="31499" cy="27001"/>
                <a:chOff x="4133148" y="3152593"/>
                <a:chExt cx="31499" cy="27001"/>
              </a:xfrm>
            </p:grpSpPr>
            <p:sp>
              <p:nvSpPr>
                <p:cNvPr id="758" name="Google Shape;5010;p64">
                  <a:extLst>
                    <a:ext uri="{FF2B5EF4-FFF2-40B4-BE49-F238E27FC236}">
                      <a16:creationId xmlns:a16="http://schemas.microsoft.com/office/drawing/2014/main" id="{CE39C9D5-8FD3-4328-9CB5-F3617D384BC6}"/>
                    </a:ext>
                  </a:extLst>
                </p:cNvPr>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5011;p64">
                  <a:extLst>
                    <a:ext uri="{FF2B5EF4-FFF2-40B4-BE49-F238E27FC236}">
                      <a16:creationId xmlns:a16="http://schemas.microsoft.com/office/drawing/2014/main" id="{6CB0644D-65B7-4D33-9097-BB56FC832FB7}"/>
                    </a:ext>
                  </a:extLst>
                </p:cNvPr>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5012;p64">
                <a:extLst>
                  <a:ext uri="{FF2B5EF4-FFF2-40B4-BE49-F238E27FC236}">
                    <a16:creationId xmlns:a16="http://schemas.microsoft.com/office/drawing/2014/main" id="{2AF74235-3B8D-4DCE-A385-A2BA07E175BC}"/>
                  </a:ext>
                </a:extLst>
              </p:cNvPr>
              <p:cNvGrpSpPr/>
              <p:nvPr/>
            </p:nvGrpSpPr>
            <p:grpSpPr>
              <a:xfrm>
                <a:off x="4220866" y="3073534"/>
                <a:ext cx="31499" cy="26898"/>
                <a:chOff x="4220866" y="3073534"/>
                <a:chExt cx="31499" cy="26898"/>
              </a:xfrm>
            </p:grpSpPr>
            <p:sp>
              <p:nvSpPr>
                <p:cNvPr id="756" name="Google Shape;5013;p64">
                  <a:extLst>
                    <a:ext uri="{FF2B5EF4-FFF2-40B4-BE49-F238E27FC236}">
                      <a16:creationId xmlns:a16="http://schemas.microsoft.com/office/drawing/2014/main" id="{6F0D3A85-270D-44F1-91E2-7F3E0B66C193}"/>
                    </a:ext>
                  </a:extLst>
                </p:cNvPr>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5014;p64">
                  <a:extLst>
                    <a:ext uri="{FF2B5EF4-FFF2-40B4-BE49-F238E27FC236}">
                      <a16:creationId xmlns:a16="http://schemas.microsoft.com/office/drawing/2014/main" id="{151A14E9-2F4B-445E-9317-492C7B9B65E6}"/>
                    </a:ext>
                  </a:extLst>
                </p:cNvPr>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5015;p64">
                <a:extLst>
                  <a:ext uri="{FF2B5EF4-FFF2-40B4-BE49-F238E27FC236}">
                    <a16:creationId xmlns:a16="http://schemas.microsoft.com/office/drawing/2014/main" id="{F56D0888-DEEB-4CA9-A136-24894D510C7D}"/>
                  </a:ext>
                </a:extLst>
              </p:cNvPr>
              <p:cNvGrpSpPr/>
              <p:nvPr/>
            </p:nvGrpSpPr>
            <p:grpSpPr>
              <a:xfrm>
                <a:off x="3869702" y="3230323"/>
                <a:ext cx="31499" cy="26906"/>
                <a:chOff x="3869702" y="3230323"/>
                <a:chExt cx="31499" cy="26906"/>
              </a:xfrm>
            </p:grpSpPr>
            <p:sp>
              <p:nvSpPr>
                <p:cNvPr id="754" name="Google Shape;5016;p64">
                  <a:extLst>
                    <a:ext uri="{FF2B5EF4-FFF2-40B4-BE49-F238E27FC236}">
                      <a16:creationId xmlns:a16="http://schemas.microsoft.com/office/drawing/2014/main" id="{3675650E-F408-4C01-8582-8C7EF44FFD60}"/>
                    </a:ext>
                  </a:extLst>
                </p:cNvPr>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5017;p64">
                  <a:extLst>
                    <a:ext uri="{FF2B5EF4-FFF2-40B4-BE49-F238E27FC236}">
                      <a16:creationId xmlns:a16="http://schemas.microsoft.com/office/drawing/2014/main" id="{DE27BACB-5DB0-4DF6-95D7-C1815774B3BC}"/>
                    </a:ext>
                  </a:extLst>
                </p:cNvPr>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5018;p64">
              <a:extLst>
                <a:ext uri="{FF2B5EF4-FFF2-40B4-BE49-F238E27FC236}">
                  <a16:creationId xmlns:a16="http://schemas.microsoft.com/office/drawing/2014/main" id="{EF7927B6-FF92-4EC9-83EC-104480838FEE}"/>
                </a:ext>
              </a:extLst>
            </p:cNvPr>
            <p:cNvGrpSpPr/>
            <p:nvPr/>
          </p:nvGrpSpPr>
          <p:grpSpPr>
            <a:xfrm>
              <a:off x="4271383" y="3065882"/>
              <a:ext cx="304556" cy="341663"/>
              <a:chOff x="4271383" y="3065882"/>
              <a:chExt cx="304556" cy="341663"/>
            </a:xfrm>
          </p:grpSpPr>
          <p:grpSp>
            <p:nvGrpSpPr>
              <p:cNvPr id="687" name="Google Shape;5019;p64">
                <a:extLst>
                  <a:ext uri="{FF2B5EF4-FFF2-40B4-BE49-F238E27FC236}">
                    <a16:creationId xmlns:a16="http://schemas.microsoft.com/office/drawing/2014/main" id="{9B80AFBC-61FF-4F8B-BDC0-787377E1660C}"/>
                  </a:ext>
                </a:extLst>
              </p:cNvPr>
              <p:cNvGrpSpPr/>
              <p:nvPr/>
            </p:nvGrpSpPr>
            <p:grpSpPr>
              <a:xfrm>
                <a:off x="4293838" y="3078639"/>
                <a:ext cx="269353" cy="311973"/>
                <a:chOff x="4293838" y="3078639"/>
                <a:chExt cx="269353" cy="311973"/>
              </a:xfrm>
            </p:grpSpPr>
            <p:sp>
              <p:nvSpPr>
                <p:cNvPr id="727" name="Google Shape;5020;p64">
                  <a:extLst>
                    <a:ext uri="{FF2B5EF4-FFF2-40B4-BE49-F238E27FC236}">
                      <a16:creationId xmlns:a16="http://schemas.microsoft.com/office/drawing/2014/main" id="{3446ADBD-87D7-490F-A6D2-05C6B3D1C51E}"/>
                    </a:ext>
                  </a:extLst>
                </p:cNvPr>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5021;p64">
                  <a:extLst>
                    <a:ext uri="{FF2B5EF4-FFF2-40B4-BE49-F238E27FC236}">
                      <a16:creationId xmlns:a16="http://schemas.microsoft.com/office/drawing/2014/main" id="{9AFDCD51-D3B8-49C6-A2DC-A5BDE9214EA3}"/>
                    </a:ext>
                  </a:extLst>
                </p:cNvPr>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5022;p64">
                  <a:extLst>
                    <a:ext uri="{FF2B5EF4-FFF2-40B4-BE49-F238E27FC236}">
                      <a16:creationId xmlns:a16="http://schemas.microsoft.com/office/drawing/2014/main" id="{32B9EA52-BF72-403F-BC57-EE42ADA2D930}"/>
                    </a:ext>
                  </a:extLst>
                </p:cNvPr>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5023;p64">
                  <a:extLst>
                    <a:ext uri="{FF2B5EF4-FFF2-40B4-BE49-F238E27FC236}">
                      <a16:creationId xmlns:a16="http://schemas.microsoft.com/office/drawing/2014/main" id="{6BE446BB-377A-41AE-A0F5-D63E28C957D2}"/>
                    </a:ext>
                  </a:extLst>
                </p:cNvPr>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5024;p64">
                  <a:extLst>
                    <a:ext uri="{FF2B5EF4-FFF2-40B4-BE49-F238E27FC236}">
                      <a16:creationId xmlns:a16="http://schemas.microsoft.com/office/drawing/2014/main" id="{A3B78FCB-F5A0-4EFF-B04C-1F86DB754DA5}"/>
                    </a:ext>
                  </a:extLst>
                </p:cNvPr>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5025;p64">
                  <a:extLst>
                    <a:ext uri="{FF2B5EF4-FFF2-40B4-BE49-F238E27FC236}">
                      <a16:creationId xmlns:a16="http://schemas.microsoft.com/office/drawing/2014/main" id="{A2F509EF-653C-4C5F-AC10-3998082C37E7}"/>
                    </a:ext>
                  </a:extLst>
                </p:cNvPr>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5026;p64">
                  <a:extLst>
                    <a:ext uri="{FF2B5EF4-FFF2-40B4-BE49-F238E27FC236}">
                      <a16:creationId xmlns:a16="http://schemas.microsoft.com/office/drawing/2014/main" id="{6E231CCE-F942-4F6E-AB89-7C3D91E994D7}"/>
                    </a:ext>
                  </a:extLst>
                </p:cNvPr>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5027;p64">
                  <a:extLst>
                    <a:ext uri="{FF2B5EF4-FFF2-40B4-BE49-F238E27FC236}">
                      <a16:creationId xmlns:a16="http://schemas.microsoft.com/office/drawing/2014/main" id="{88BE0FD0-90E4-4598-B894-98ECE23816EE}"/>
                    </a:ext>
                  </a:extLst>
                </p:cNvPr>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5028;p64">
                  <a:extLst>
                    <a:ext uri="{FF2B5EF4-FFF2-40B4-BE49-F238E27FC236}">
                      <a16:creationId xmlns:a16="http://schemas.microsoft.com/office/drawing/2014/main" id="{23CC1F8D-F706-4F78-A0B5-ECF3CC1E5DF1}"/>
                    </a:ext>
                  </a:extLst>
                </p:cNvPr>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5029;p64">
                  <a:extLst>
                    <a:ext uri="{FF2B5EF4-FFF2-40B4-BE49-F238E27FC236}">
                      <a16:creationId xmlns:a16="http://schemas.microsoft.com/office/drawing/2014/main" id="{D3ADA6DC-4829-40DA-97BC-60E74AC39CDC}"/>
                    </a:ext>
                  </a:extLst>
                </p:cNvPr>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5030;p64">
                  <a:extLst>
                    <a:ext uri="{FF2B5EF4-FFF2-40B4-BE49-F238E27FC236}">
                      <a16:creationId xmlns:a16="http://schemas.microsoft.com/office/drawing/2014/main" id="{076B59A4-6F47-428E-B862-A7225E3DB50A}"/>
                    </a:ext>
                  </a:extLst>
                </p:cNvPr>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5031;p64">
                  <a:extLst>
                    <a:ext uri="{FF2B5EF4-FFF2-40B4-BE49-F238E27FC236}">
                      <a16:creationId xmlns:a16="http://schemas.microsoft.com/office/drawing/2014/main" id="{BD1926DF-B22F-453C-898E-52531D9B0F1C}"/>
                    </a:ext>
                  </a:extLst>
                </p:cNvPr>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5032;p64">
                  <a:extLst>
                    <a:ext uri="{FF2B5EF4-FFF2-40B4-BE49-F238E27FC236}">
                      <a16:creationId xmlns:a16="http://schemas.microsoft.com/office/drawing/2014/main" id="{33E0E130-12DE-407F-BD1E-165B1365DB6E}"/>
                    </a:ext>
                  </a:extLst>
                </p:cNvPr>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5033;p64">
                  <a:extLst>
                    <a:ext uri="{FF2B5EF4-FFF2-40B4-BE49-F238E27FC236}">
                      <a16:creationId xmlns:a16="http://schemas.microsoft.com/office/drawing/2014/main" id="{56B607DE-3E43-4EAE-BB8C-A743B7BFA602}"/>
                    </a:ext>
                  </a:extLst>
                </p:cNvPr>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5034;p64">
                  <a:extLst>
                    <a:ext uri="{FF2B5EF4-FFF2-40B4-BE49-F238E27FC236}">
                      <a16:creationId xmlns:a16="http://schemas.microsoft.com/office/drawing/2014/main" id="{90E92A11-E2F4-4656-8EAD-CF4128C64D43}"/>
                    </a:ext>
                  </a:extLst>
                </p:cNvPr>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5035;p64">
                  <a:extLst>
                    <a:ext uri="{FF2B5EF4-FFF2-40B4-BE49-F238E27FC236}">
                      <a16:creationId xmlns:a16="http://schemas.microsoft.com/office/drawing/2014/main" id="{D18E3586-4719-4DD7-9A82-1BE3BEC28AC9}"/>
                    </a:ext>
                  </a:extLst>
                </p:cNvPr>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5036;p64">
                  <a:extLst>
                    <a:ext uri="{FF2B5EF4-FFF2-40B4-BE49-F238E27FC236}">
                      <a16:creationId xmlns:a16="http://schemas.microsoft.com/office/drawing/2014/main" id="{B64F16BB-39A7-4F19-8A5E-80C989D95A7C}"/>
                    </a:ext>
                  </a:extLst>
                </p:cNvPr>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5037;p64">
                <a:extLst>
                  <a:ext uri="{FF2B5EF4-FFF2-40B4-BE49-F238E27FC236}">
                    <a16:creationId xmlns:a16="http://schemas.microsoft.com/office/drawing/2014/main" id="{5D94B7E3-C100-470E-938C-FE82535D8D48}"/>
                  </a:ext>
                </a:extLst>
              </p:cNvPr>
              <p:cNvGrpSpPr/>
              <p:nvPr/>
            </p:nvGrpSpPr>
            <p:grpSpPr>
              <a:xfrm>
                <a:off x="4538164" y="3342061"/>
                <a:ext cx="37776" cy="32380"/>
                <a:chOff x="4538164" y="3342061"/>
                <a:chExt cx="37776" cy="32380"/>
              </a:xfrm>
            </p:grpSpPr>
            <p:sp>
              <p:nvSpPr>
                <p:cNvPr id="725" name="Google Shape;5038;p64">
                  <a:extLst>
                    <a:ext uri="{FF2B5EF4-FFF2-40B4-BE49-F238E27FC236}">
                      <a16:creationId xmlns:a16="http://schemas.microsoft.com/office/drawing/2014/main" id="{7A2F714A-839A-4F33-BD66-630B7ABFEED9}"/>
                    </a:ext>
                  </a:extLst>
                </p:cNvPr>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5039;p64">
                  <a:extLst>
                    <a:ext uri="{FF2B5EF4-FFF2-40B4-BE49-F238E27FC236}">
                      <a16:creationId xmlns:a16="http://schemas.microsoft.com/office/drawing/2014/main" id="{CBCCA279-099F-4625-AF08-4EAB2D426950}"/>
                    </a:ext>
                  </a:extLst>
                </p:cNvPr>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5040;p64">
                <a:extLst>
                  <a:ext uri="{FF2B5EF4-FFF2-40B4-BE49-F238E27FC236}">
                    <a16:creationId xmlns:a16="http://schemas.microsoft.com/office/drawing/2014/main" id="{C82E2ED0-5A99-450E-B2BA-3FC4416096DB}"/>
                  </a:ext>
                </a:extLst>
              </p:cNvPr>
              <p:cNvGrpSpPr/>
              <p:nvPr/>
            </p:nvGrpSpPr>
            <p:grpSpPr>
              <a:xfrm>
                <a:off x="4271383" y="3194742"/>
                <a:ext cx="37783" cy="32420"/>
                <a:chOff x="4271383" y="3194742"/>
                <a:chExt cx="37783" cy="32420"/>
              </a:xfrm>
            </p:grpSpPr>
            <p:sp>
              <p:nvSpPr>
                <p:cNvPr id="723" name="Google Shape;5041;p64">
                  <a:extLst>
                    <a:ext uri="{FF2B5EF4-FFF2-40B4-BE49-F238E27FC236}">
                      <a16:creationId xmlns:a16="http://schemas.microsoft.com/office/drawing/2014/main" id="{C37DF38E-22A8-419E-9119-C3ADAF2ECA4F}"/>
                    </a:ext>
                  </a:extLst>
                </p:cNvPr>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5042;p64">
                  <a:extLst>
                    <a:ext uri="{FF2B5EF4-FFF2-40B4-BE49-F238E27FC236}">
                      <a16:creationId xmlns:a16="http://schemas.microsoft.com/office/drawing/2014/main" id="{C5D9EE9A-00DA-43ED-95F3-079B51FDF55C}"/>
                    </a:ext>
                  </a:extLst>
                </p:cNvPr>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5043;p64">
                <a:extLst>
                  <a:ext uri="{FF2B5EF4-FFF2-40B4-BE49-F238E27FC236}">
                    <a16:creationId xmlns:a16="http://schemas.microsoft.com/office/drawing/2014/main" id="{894934C3-92B5-4983-85E2-CEF89AF8824D}"/>
                  </a:ext>
                </a:extLst>
              </p:cNvPr>
              <p:cNvGrpSpPr/>
              <p:nvPr/>
            </p:nvGrpSpPr>
            <p:grpSpPr>
              <a:xfrm>
                <a:off x="4284416" y="3084058"/>
                <a:ext cx="37783" cy="32357"/>
                <a:chOff x="4284416" y="3084058"/>
                <a:chExt cx="37783" cy="32357"/>
              </a:xfrm>
            </p:grpSpPr>
            <p:sp>
              <p:nvSpPr>
                <p:cNvPr id="721" name="Google Shape;5044;p64">
                  <a:extLst>
                    <a:ext uri="{FF2B5EF4-FFF2-40B4-BE49-F238E27FC236}">
                      <a16:creationId xmlns:a16="http://schemas.microsoft.com/office/drawing/2014/main" id="{87A37C8D-B285-4717-BADB-0091F223B66B}"/>
                    </a:ext>
                  </a:extLst>
                </p:cNvPr>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5045;p64">
                  <a:extLst>
                    <a:ext uri="{FF2B5EF4-FFF2-40B4-BE49-F238E27FC236}">
                      <a16:creationId xmlns:a16="http://schemas.microsoft.com/office/drawing/2014/main" id="{41A0E17A-204A-4FCC-8F54-4157B8DF2F93}"/>
                    </a:ext>
                  </a:extLst>
                </p:cNvPr>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5046;p64">
                <a:extLst>
                  <a:ext uri="{FF2B5EF4-FFF2-40B4-BE49-F238E27FC236}">
                    <a16:creationId xmlns:a16="http://schemas.microsoft.com/office/drawing/2014/main" id="{62AD8BA9-F7FF-4D71-8245-D89C6B1A7A78}"/>
                  </a:ext>
                </a:extLst>
              </p:cNvPr>
              <p:cNvGrpSpPr/>
              <p:nvPr/>
            </p:nvGrpSpPr>
            <p:grpSpPr>
              <a:xfrm>
                <a:off x="4478697" y="3297561"/>
                <a:ext cx="37776" cy="32451"/>
                <a:chOff x="4478697" y="3297561"/>
                <a:chExt cx="37776" cy="32451"/>
              </a:xfrm>
            </p:grpSpPr>
            <p:sp>
              <p:nvSpPr>
                <p:cNvPr id="719" name="Google Shape;5047;p64">
                  <a:extLst>
                    <a:ext uri="{FF2B5EF4-FFF2-40B4-BE49-F238E27FC236}">
                      <a16:creationId xmlns:a16="http://schemas.microsoft.com/office/drawing/2014/main" id="{4C310667-24DB-492D-9034-B19442D21EDB}"/>
                    </a:ext>
                  </a:extLst>
                </p:cNvPr>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5048;p64">
                  <a:extLst>
                    <a:ext uri="{FF2B5EF4-FFF2-40B4-BE49-F238E27FC236}">
                      <a16:creationId xmlns:a16="http://schemas.microsoft.com/office/drawing/2014/main" id="{C2221F81-75DF-4A99-A0D6-EC01A136B7AC}"/>
                    </a:ext>
                  </a:extLst>
                </p:cNvPr>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5049;p64">
                <a:extLst>
                  <a:ext uri="{FF2B5EF4-FFF2-40B4-BE49-F238E27FC236}">
                    <a16:creationId xmlns:a16="http://schemas.microsoft.com/office/drawing/2014/main" id="{04C59657-007E-4F04-8EAC-E9AF2B967CB7}"/>
                  </a:ext>
                </a:extLst>
              </p:cNvPr>
              <p:cNvGrpSpPr/>
              <p:nvPr/>
            </p:nvGrpSpPr>
            <p:grpSpPr>
              <a:xfrm>
                <a:off x="4411813" y="3331711"/>
                <a:ext cx="37776" cy="32451"/>
                <a:chOff x="4411813" y="3331711"/>
                <a:chExt cx="37776" cy="32451"/>
              </a:xfrm>
            </p:grpSpPr>
            <p:sp>
              <p:nvSpPr>
                <p:cNvPr id="717" name="Google Shape;5050;p64">
                  <a:extLst>
                    <a:ext uri="{FF2B5EF4-FFF2-40B4-BE49-F238E27FC236}">
                      <a16:creationId xmlns:a16="http://schemas.microsoft.com/office/drawing/2014/main" id="{6392EC32-938E-4040-8FDC-081F743D8BCF}"/>
                    </a:ext>
                  </a:extLst>
                </p:cNvPr>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5051;p64">
                  <a:extLst>
                    <a:ext uri="{FF2B5EF4-FFF2-40B4-BE49-F238E27FC236}">
                      <a16:creationId xmlns:a16="http://schemas.microsoft.com/office/drawing/2014/main" id="{90B705B0-06EC-48C6-83A3-092F4CDEA26C}"/>
                    </a:ext>
                  </a:extLst>
                </p:cNvPr>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5052;p64">
                <a:extLst>
                  <a:ext uri="{FF2B5EF4-FFF2-40B4-BE49-F238E27FC236}">
                    <a16:creationId xmlns:a16="http://schemas.microsoft.com/office/drawing/2014/main" id="{38E0580C-F676-41D9-A018-2C9989CEEC69}"/>
                  </a:ext>
                </a:extLst>
              </p:cNvPr>
              <p:cNvGrpSpPr/>
              <p:nvPr/>
            </p:nvGrpSpPr>
            <p:grpSpPr>
              <a:xfrm>
                <a:off x="4337984" y="3375188"/>
                <a:ext cx="37776" cy="32357"/>
                <a:chOff x="4337984" y="3375188"/>
                <a:chExt cx="37776" cy="32357"/>
              </a:xfrm>
            </p:grpSpPr>
            <p:sp>
              <p:nvSpPr>
                <p:cNvPr id="715" name="Google Shape;5053;p64">
                  <a:extLst>
                    <a:ext uri="{FF2B5EF4-FFF2-40B4-BE49-F238E27FC236}">
                      <a16:creationId xmlns:a16="http://schemas.microsoft.com/office/drawing/2014/main" id="{D155F736-4027-43A8-BA5E-C92A93B10491}"/>
                    </a:ext>
                  </a:extLst>
                </p:cNvPr>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5054;p64">
                  <a:extLst>
                    <a:ext uri="{FF2B5EF4-FFF2-40B4-BE49-F238E27FC236}">
                      <a16:creationId xmlns:a16="http://schemas.microsoft.com/office/drawing/2014/main" id="{4C43EE37-A487-4B6B-84F7-29C21C90C77B}"/>
                    </a:ext>
                  </a:extLst>
                </p:cNvPr>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5055;p64">
                <a:extLst>
                  <a:ext uri="{FF2B5EF4-FFF2-40B4-BE49-F238E27FC236}">
                    <a16:creationId xmlns:a16="http://schemas.microsoft.com/office/drawing/2014/main" id="{6FB65B36-68FA-460B-8CC8-78D72FFF2C22}"/>
                  </a:ext>
                </a:extLst>
              </p:cNvPr>
              <p:cNvGrpSpPr/>
              <p:nvPr/>
            </p:nvGrpSpPr>
            <p:grpSpPr>
              <a:xfrm>
                <a:off x="4494867" y="3090530"/>
                <a:ext cx="37878" cy="32451"/>
                <a:chOff x="4494867" y="3090530"/>
                <a:chExt cx="37878" cy="32451"/>
              </a:xfrm>
            </p:grpSpPr>
            <p:sp>
              <p:nvSpPr>
                <p:cNvPr id="713" name="Google Shape;5056;p64">
                  <a:extLst>
                    <a:ext uri="{FF2B5EF4-FFF2-40B4-BE49-F238E27FC236}">
                      <a16:creationId xmlns:a16="http://schemas.microsoft.com/office/drawing/2014/main" id="{35CE69CD-C2C2-4228-ACD4-68D39B560B2D}"/>
                    </a:ext>
                  </a:extLst>
                </p:cNvPr>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5057;p64">
                  <a:extLst>
                    <a:ext uri="{FF2B5EF4-FFF2-40B4-BE49-F238E27FC236}">
                      <a16:creationId xmlns:a16="http://schemas.microsoft.com/office/drawing/2014/main" id="{B18E34FF-7636-4556-8C4D-E52606DFF7DB}"/>
                    </a:ext>
                  </a:extLst>
                </p:cNvPr>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5058;p64">
                <a:extLst>
                  <a:ext uri="{FF2B5EF4-FFF2-40B4-BE49-F238E27FC236}">
                    <a16:creationId xmlns:a16="http://schemas.microsoft.com/office/drawing/2014/main" id="{35CDC2A3-3798-4654-8BCB-3FD49F93C107}"/>
                  </a:ext>
                </a:extLst>
              </p:cNvPr>
              <p:cNvGrpSpPr/>
              <p:nvPr/>
            </p:nvGrpSpPr>
            <p:grpSpPr>
              <a:xfrm>
                <a:off x="4525124" y="3207774"/>
                <a:ext cx="37783" cy="32420"/>
                <a:chOff x="4525124" y="3207774"/>
                <a:chExt cx="37783" cy="32420"/>
              </a:xfrm>
            </p:grpSpPr>
            <p:sp>
              <p:nvSpPr>
                <p:cNvPr id="711" name="Google Shape;5059;p64">
                  <a:extLst>
                    <a:ext uri="{FF2B5EF4-FFF2-40B4-BE49-F238E27FC236}">
                      <a16:creationId xmlns:a16="http://schemas.microsoft.com/office/drawing/2014/main" id="{C9784F23-0887-4691-8E28-52378B50888B}"/>
                    </a:ext>
                  </a:extLst>
                </p:cNvPr>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5060;p64">
                  <a:extLst>
                    <a:ext uri="{FF2B5EF4-FFF2-40B4-BE49-F238E27FC236}">
                      <a16:creationId xmlns:a16="http://schemas.microsoft.com/office/drawing/2014/main" id="{28A63972-35D8-48E8-98BA-368F455767A3}"/>
                    </a:ext>
                  </a:extLst>
                </p:cNvPr>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5061;p64">
                <a:extLst>
                  <a:ext uri="{FF2B5EF4-FFF2-40B4-BE49-F238E27FC236}">
                    <a16:creationId xmlns:a16="http://schemas.microsoft.com/office/drawing/2014/main" id="{06736650-21B9-4716-8DB9-5DFDC642FE52}"/>
                  </a:ext>
                </a:extLst>
              </p:cNvPr>
              <p:cNvGrpSpPr/>
              <p:nvPr/>
            </p:nvGrpSpPr>
            <p:grpSpPr>
              <a:xfrm>
                <a:off x="4440544" y="3176479"/>
                <a:ext cx="31499" cy="26898"/>
                <a:chOff x="4440544" y="3176479"/>
                <a:chExt cx="31499" cy="26898"/>
              </a:xfrm>
            </p:grpSpPr>
            <p:sp>
              <p:nvSpPr>
                <p:cNvPr id="709" name="Google Shape;5062;p64">
                  <a:extLst>
                    <a:ext uri="{FF2B5EF4-FFF2-40B4-BE49-F238E27FC236}">
                      <a16:creationId xmlns:a16="http://schemas.microsoft.com/office/drawing/2014/main" id="{BD04DC51-E3B4-4A52-814B-E69F630A8EB0}"/>
                    </a:ext>
                  </a:extLst>
                </p:cNvPr>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5063;p64">
                  <a:extLst>
                    <a:ext uri="{FF2B5EF4-FFF2-40B4-BE49-F238E27FC236}">
                      <a16:creationId xmlns:a16="http://schemas.microsoft.com/office/drawing/2014/main" id="{9CBA242D-CE5C-4AF3-A5A0-ED4E605B2CA6}"/>
                    </a:ext>
                  </a:extLst>
                </p:cNvPr>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5064;p64">
                <a:extLst>
                  <a:ext uri="{FF2B5EF4-FFF2-40B4-BE49-F238E27FC236}">
                    <a16:creationId xmlns:a16="http://schemas.microsoft.com/office/drawing/2014/main" id="{06E74617-DAA6-47EE-AA96-762A3B158E10}"/>
                  </a:ext>
                </a:extLst>
              </p:cNvPr>
              <p:cNvGrpSpPr/>
              <p:nvPr/>
            </p:nvGrpSpPr>
            <p:grpSpPr>
              <a:xfrm>
                <a:off x="4350545" y="3156400"/>
                <a:ext cx="31405" cy="27001"/>
                <a:chOff x="4350545" y="3156400"/>
                <a:chExt cx="31405" cy="27001"/>
              </a:xfrm>
            </p:grpSpPr>
            <p:sp>
              <p:nvSpPr>
                <p:cNvPr id="707" name="Google Shape;5065;p64">
                  <a:extLst>
                    <a:ext uri="{FF2B5EF4-FFF2-40B4-BE49-F238E27FC236}">
                      <a16:creationId xmlns:a16="http://schemas.microsoft.com/office/drawing/2014/main" id="{F3FBEB68-274B-4009-9B76-1F07E1ADBAE2}"/>
                    </a:ext>
                  </a:extLst>
                </p:cNvPr>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5066;p64">
                  <a:extLst>
                    <a:ext uri="{FF2B5EF4-FFF2-40B4-BE49-F238E27FC236}">
                      <a16:creationId xmlns:a16="http://schemas.microsoft.com/office/drawing/2014/main" id="{77A0FFA0-1BCE-40C2-A600-91D3E7E5A496}"/>
                    </a:ext>
                  </a:extLst>
                </p:cNvPr>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5067;p64">
                <a:extLst>
                  <a:ext uri="{FF2B5EF4-FFF2-40B4-BE49-F238E27FC236}">
                    <a16:creationId xmlns:a16="http://schemas.microsoft.com/office/drawing/2014/main" id="{15903678-F330-4130-A76D-1C9B0F24A9AC}"/>
                  </a:ext>
                </a:extLst>
              </p:cNvPr>
              <p:cNvGrpSpPr/>
              <p:nvPr/>
            </p:nvGrpSpPr>
            <p:grpSpPr>
              <a:xfrm>
                <a:off x="4376703" y="3255058"/>
                <a:ext cx="31405" cy="27001"/>
                <a:chOff x="4376703" y="3255058"/>
                <a:chExt cx="31405" cy="27001"/>
              </a:xfrm>
            </p:grpSpPr>
            <p:sp>
              <p:nvSpPr>
                <p:cNvPr id="705" name="Google Shape;5068;p64">
                  <a:extLst>
                    <a:ext uri="{FF2B5EF4-FFF2-40B4-BE49-F238E27FC236}">
                      <a16:creationId xmlns:a16="http://schemas.microsoft.com/office/drawing/2014/main" id="{CC2BC4C9-6B30-4162-A29D-C699F1738440}"/>
                    </a:ext>
                  </a:extLst>
                </p:cNvPr>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5069;p64">
                  <a:extLst>
                    <a:ext uri="{FF2B5EF4-FFF2-40B4-BE49-F238E27FC236}">
                      <a16:creationId xmlns:a16="http://schemas.microsoft.com/office/drawing/2014/main" id="{16A001CA-0917-43B2-998F-0E32FE5A7DBB}"/>
                    </a:ext>
                  </a:extLst>
                </p:cNvPr>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5070;p64">
                <a:extLst>
                  <a:ext uri="{FF2B5EF4-FFF2-40B4-BE49-F238E27FC236}">
                    <a16:creationId xmlns:a16="http://schemas.microsoft.com/office/drawing/2014/main" id="{C39E9A5B-8CB4-4D3C-8889-4F390101CB06}"/>
                  </a:ext>
                </a:extLst>
              </p:cNvPr>
              <p:cNvGrpSpPr/>
              <p:nvPr/>
            </p:nvGrpSpPr>
            <p:grpSpPr>
              <a:xfrm>
                <a:off x="4331322" y="3283656"/>
                <a:ext cx="31405" cy="26945"/>
                <a:chOff x="4331322" y="3283656"/>
                <a:chExt cx="31405" cy="26945"/>
              </a:xfrm>
            </p:grpSpPr>
            <p:sp>
              <p:nvSpPr>
                <p:cNvPr id="703" name="Google Shape;5071;p64">
                  <a:extLst>
                    <a:ext uri="{FF2B5EF4-FFF2-40B4-BE49-F238E27FC236}">
                      <a16:creationId xmlns:a16="http://schemas.microsoft.com/office/drawing/2014/main" id="{CDB3E388-C05F-4248-9759-808CA4A7B728}"/>
                    </a:ext>
                  </a:extLst>
                </p:cNvPr>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5072;p64">
                  <a:extLst>
                    <a:ext uri="{FF2B5EF4-FFF2-40B4-BE49-F238E27FC236}">
                      <a16:creationId xmlns:a16="http://schemas.microsoft.com/office/drawing/2014/main" id="{1DC2370E-4ECA-44D3-A283-B4313393CD02}"/>
                    </a:ext>
                  </a:extLst>
                </p:cNvPr>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5073;p64">
                <a:extLst>
                  <a:ext uri="{FF2B5EF4-FFF2-40B4-BE49-F238E27FC236}">
                    <a16:creationId xmlns:a16="http://schemas.microsoft.com/office/drawing/2014/main" id="{A4D98BC0-29ED-4D88-B40E-0A836ED5C0CA}"/>
                  </a:ext>
                </a:extLst>
              </p:cNvPr>
              <p:cNvGrpSpPr/>
              <p:nvPr/>
            </p:nvGrpSpPr>
            <p:grpSpPr>
              <a:xfrm>
                <a:off x="4380510" y="3065882"/>
                <a:ext cx="31405" cy="26938"/>
                <a:chOff x="4380510" y="3065882"/>
                <a:chExt cx="31405" cy="26938"/>
              </a:xfrm>
            </p:grpSpPr>
            <p:sp>
              <p:nvSpPr>
                <p:cNvPr id="701" name="Google Shape;5074;p64">
                  <a:extLst>
                    <a:ext uri="{FF2B5EF4-FFF2-40B4-BE49-F238E27FC236}">
                      <a16:creationId xmlns:a16="http://schemas.microsoft.com/office/drawing/2014/main" id="{FD5743C2-84E9-44A3-8612-88125C0F36FE}"/>
                    </a:ext>
                  </a:extLst>
                </p:cNvPr>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5075;p64">
                  <a:extLst>
                    <a:ext uri="{FF2B5EF4-FFF2-40B4-BE49-F238E27FC236}">
                      <a16:creationId xmlns:a16="http://schemas.microsoft.com/office/drawing/2014/main" id="{E892C07A-3992-47F6-BE5A-4468DCE18ADE}"/>
                    </a:ext>
                  </a:extLst>
                </p:cNvPr>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 name="Google Shape;5076;p64">
              <a:extLst>
                <a:ext uri="{FF2B5EF4-FFF2-40B4-BE49-F238E27FC236}">
                  <a16:creationId xmlns:a16="http://schemas.microsoft.com/office/drawing/2014/main" id="{281548F3-FA5D-4A07-97C2-AA4DA22770ED}"/>
                </a:ext>
              </a:extLst>
            </p:cNvPr>
            <p:cNvGrpSpPr/>
            <p:nvPr/>
          </p:nvGrpSpPr>
          <p:grpSpPr>
            <a:xfrm>
              <a:off x="4558998" y="3188237"/>
              <a:ext cx="1280131" cy="1052746"/>
              <a:chOff x="4558998" y="3188237"/>
              <a:chExt cx="1280131" cy="1052746"/>
            </a:xfrm>
          </p:grpSpPr>
          <p:sp>
            <p:nvSpPr>
              <p:cNvPr id="267" name="Google Shape;5077;p64">
                <a:extLst>
                  <a:ext uri="{FF2B5EF4-FFF2-40B4-BE49-F238E27FC236}">
                    <a16:creationId xmlns:a16="http://schemas.microsoft.com/office/drawing/2014/main" id="{970E5414-7172-424C-A853-ACAE55DD8CFD}"/>
                  </a:ext>
                </a:extLst>
              </p:cNvPr>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5078;p64">
                <a:extLst>
                  <a:ext uri="{FF2B5EF4-FFF2-40B4-BE49-F238E27FC236}">
                    <a16:creationId xmlns:a16="http://schemas.microsoft.com/office/drawing/2014/main" id="{C45A40EB-7EFC-47BE-86C4-0415F947C3E1}"/>
                  </a:ext>
                </a:extLst>
              </p:cNvPr>
              <p:cNvGrpSpPr/>
              <p:nvPr/>
            </p:nvGrpSpPr>
            <p:grpSpPr>
              <a:xfrm>
                <a:off x="4579164" y="3203653"/>
                <a:ext cx="1244833" cy="1020397"/>
                <a:chOff x="4579164" y="3203653"/>
                <a:chExt cx="1244833" cy="1020397"/>
              </a:xfrm>
            </p:grpSpPr>
            <p:sp>
              <p:nvSpPr>
                <p:cNvPr id="586" name="Google Shape;5079;p64">
                  <a:extLst>
                    <a:ext uri="{FF2B5EF4-FFF2-40B4-BE49-F238E27FC236}">
                      <a16:creationId xmlns:a16="http://schemas.microsoft.com/office/drawing/2014/main" id="{D67B1B8A-D4BC-4387-819C-F8303D3A877C}"/>
                    </a:ext>
                  </a:extLst>
                </p:cNvPr>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080;p64">
                  <a:extLst>
                    <a:ext uri="{FF2B5EF4-FFF2-40B4-BE49-F238E27FC236}">
                      <a16:creationId xmlns:a16="http://schemas.microsoft.com/office/drawing/2014/main" id="{327904A4-1871-4865-927F-1CDC37A3073A}"/>
                    </a:ext>
                  </a:extLst>
                </p:cNvPr>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 name="Google Shape;5081;p64">
                  <a:extLst>
                    <a:ext uri="{FF2B5EF4-FFF2-40B4-BE49-F238E27FC236}">
                      <a16:creationId xmlns:a16="http://schemas.microsoft.com/office/drawing/2014/main" id="{876D6ABA-D53C-4D07-80FB-65DE3E217230}"/>
                    </a:ext>
                  </a:extLst>
                </p:cNvPr>
                <p:cNvGrpSpPr/>
                <p:nvPr/>
              </p:nvGrpSpPr>
              <p:grpSpPr>
                <a:xfrm>
                  <a:off x="4579164" y="3203653"/>
                  <a:ext cx="1244833" cy="1020397"/>
                  <a:chOff x="4579164" y="3203653"/>
                  <a:chExt cx="1244833" cy="1020397"/>
                </a:xfrm>
              </p:grpSpPr>
              <p:sp>
                <p:nvSpPr>
                  <p:cNvPr id="589" name="Google Shape;5082;p64">
                    <a:extLst>
                      <a:ext uri="{FF2B5EF4-FFF2-40B4-BE49-F238E27FC236}">
                        <a16:creationId xmlns:a16="http://schemas.microsoft.com/office/drawing/2014/main" id="{5DDB6477-DE86-4355-A965-1D27930A30A8}"/>
                      </a:ext>
                    </a:extLst>
                  </p:cNvPr>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083;p64">
                    <a:extLst>
                      <a:ext uri="{FF2B5EF4-FFF2-40B4-BE49-F238E27FC236}">
                        <a16:creationId xmlns:a16="http://schemas.microsoft.com/office/drawing/2014/main" id="{7B4762A2-A8EC-4F03-A37D-524600EA5500}"/>
                      </a:ext>
                    </a:extLst>
                  </p:cNvPr>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 name="Google Shape;5084;p64">
                    <a:extLst>
                      <a:ext uri="{FF2B5EF4-FFF2-40B4-BE49-F238E27FC236}">
                        <a16:creationId xmlns:a16="http://schemas.microsoft.com/office/drawing/2014/main" id="{320C4D5D-6EF4-4B6D-9B3D-4E3280181EE3}"/>
                      </a:ext>
                    </a:extLst>
                  </p:cNvPr>
                  <p:cNvGrpSpPr/>
                  <p:nvPr/>
                </p:nvGrpSpPr>
                <p:grpSpPr>
                  <a:xfrm>
                    <a:off x="4579164" y="3203653"/>
                    <a:ext cx="1244833" cy="1020397"/>
                    <a:chOff x="4579164" y="3203653"/>
                    <a:chExt cx="1244833" cy="1020397"/>
                  </a:xfrm>
                </p:grpSpPr>
                <p:sp>
                  <p:nvSpPr>
                    <p:cNvPr id="592" name="Google Shape;5085;p64">
                      <a:extLst>
                        <a:ext uri="{FF2B5EF4-FFF2-40B4-BE49-F238E27FC236}">
                          <a16:creationId xmlns:a16="http://schemas.microsoft.com/office/drawing/2014/main" id="{33F16A8C-CE09-4DDA-A3F8-BC6FADC35797}"/>
                        </a:ext>
                      </a:extLst>
                    </p:cNvPr>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086;p64">
                      <a:extLst>
                        <a:ext uri="{FF2B5EF4-FFF2-40B4-BE49-F238E27FC236}">
                          <a16:creationId xmlns:a16="http://schemas.microsoft.com/office/drawing/2014/main" id="{7611F474-BDC3-4AA6-89C6-32DCD6349B87}"/>
                        </a:ext>
                      </a:extLst>
                    </p:cNvPr>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087;p64">
                      <a:extLst>
                        <a:ext uri="{FF2B5EF4-FFF2-40B4-BE49-F238E27FC236}">
                          <a16:creationId xmlns:a16="http://schemas.microsoft.com/office/drawing/2014/main" id="{14D8C7BD-8EEF-4F02-B220-9E07AE3A143A}"/>
                        </a:ext>
                      </a:extLst>
                    </p:cNvPr>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088;p64">
                      <a:extLst>
                        <a:ext uri="{FF2B5EF4-FFF2-40B4-BE49-F238E27FC236}">
                          <a16:creationId xmlns:a16="http://schemas.microsoft.com/office/drawing/2014/main" id="{79B148B5-9745-4FA9-96C4-04BD07B4AC50}"/>
                        </a:ext>
                      </a:extLst>
                    </p:cNvPr>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089;p64">
                      <a:extLst>
                        <a:ext uri="{FF2B5EF4-FFF2-40B4-BE49-F238E27FC236}">
                          <a16:creationId xmlns:a16="http://schemas.microsoft.com/office/drawing/2014/main" id="{F649615D-6C65-43F9-B172-3FB285DCF269}"/>
                        </a:ext>
                      </a:extLst>
                    </p:cNvPr>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090;p64">
                      <a:extLst>
                        <a:ext uri="{FF2B5EF4-FFF2-40B4-BE49-F238E27FC236}">
                          <a16:creationId xmlns:a16="http://schemas.microsoft.com/office/drawing/2014/main" id="{F1BC2E97-28D4-406F-8033-B57FE766C5DB}"/>
                        </a:ext>
                      </a:extLst>
                    </p:cNvPr>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091;p64">
                      <a:extLst>
                        <a:ext uri="{FF2B5EF4-FFF2-40B4-BE49-F238E27FC236}">
                          <a16:creationId xmlns:a16="http://schemas.microsoft.com/office/drawing/2014/main" id="{659D6F93-6943-44E6-844E-1DAA03481232}"/>
                        </a:ext>
                      </a:extLst>
                    </p:cNvPr>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092;p64">
                      <a:extLst>
                        <a:ext uri="{FF2B5EF4-FFF2-40B4-BE49-F238E27FC236}">
                          <a16:creationId xmlns:a16="http://schemas.microsoft.com/office/drawing/2014/main" id="{B1908AB6-0D74-4E0E-AEDD-F6849BA6ECEB}"/>
                        </a:ext>
                      </a:extLst>
                    </p:cNvPr>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 name="Google Shape;5093;p64">
                      <a:extLst>
                        <a:ext uri="{FF2B5EF4-FFF2-40B4-BE49-F238E27FC236}">
                          <a16:creationId xmlns:a16="http://schemas.microsoft.com/office/drawing/2014/main" id="{D4A95F2F-362E-450F-9B02-092D362E8EFE}"/>
                        </a:ext>
                      </a:extLst>
                    </p:cNvPr>
                    <p:cNvGrpSpPr/>
                    <p:nvPr/>
                  </p:nvGrpSpPr>
                  <p:grpSpPr>
                    <a:xfrm>
                      <a:off x="4579164" y="3203653"/>
                      <a:ext cx="1244833" cy="1020397"/>
                      <a:chOff x="4579164" y="3203653"/>
                      <a:chExt cx="1244833" cy="1020397"/>
                    </a:xfrm>
                  </p:grpSpPr>
                  <p:sp>
                    <p:nvSpPr>
                      <p:cNvPr id="601" name="Google Shape;5094;p64">
                        <a:extLst>
                          <a:ext uri="{FF2B5EF4-FFF2-40B4-BE49-F238E27FC236}">
                            <a16:creationId xmlns:a16="http://schemas.microsoft.com/office/drawing/2014/main" id="{7349B48A-5385-40AB-8CF5-4731F25C332E}"/>
                          </a:ext>
                        </a:extLst>
                      </p:cNvPr>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5095;p64">
                        <a:extLst>
                          <a:ext uri="{FF2B5EF4-FFF2-40B4-BE49-F238E27FC236}">
                            <a16:creationId xmlns:a16="http://schemas.microsoft.com/office/drawing/2014/main" id="{31A18EB6-E1D4-4FCB-A8C0-3B74D944AB6A}"/>
                          </a:ext>
                        </a:extLst>
                      </p:cNvPr>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5096;p64">
                        <a:extLst>
                          <a:ext uri="{FF2B5EF4-FFF2-40B4-BE49-F238E27FC236}">
                            <a16:creationId xmlns:a16="http://schemas.microsoft.com/office/drawing/2014/main" id="{6BAF1779-F0DA-452E-B36D-3E3D9E0483E1}"/>
                          </a:ext>
                        </a:extLst>
                      </p:cNvPr>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5097;p64">
                        <a:extLst>
                          <a:ext uri="{FF2B5EF4-FFF2-40B4-BE49-F238E27FC236}">
                            <a16:creationId xmlns:a16="http://schemas.microsoft.com/office/drawing/2014/main" id="{F10837A0-5981-4A31-BDB0-F2D6DA606837}"/>
                          </a:ext>
                        </a:extLst>
                      </p:cNvPr>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5098;p64">
                        <a:extLst>
                          <a:ext uri="{FF2B5EF4-FFF2-40B4-BE49-F238E27FC236}">
                            <a16:creationId xmlns:a16="http://schemas.microsoft.com/office/drawing/2014/main" id="{50CB8A6C-B4E9-4447-B411-9134050CA281}"/>
                          </a:ext>
                        </a:extLst>
                      </p:cNvPr>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5099;p64">
                        <a:extLst>
                          <a:ext uri="{FF2B5EF4-FFF2-40B4-BE49-F238E27FC236}">
                            <a16:creationId xmlns:a16="http://schemas.microsoft.com/office/drawing/2014/main" id="{F976B71A-7448-4DFB-8C38-B78A0EA16641}"/>
                          </a:ext>
                        </a:extLst>
                      </p:cNvPr>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5100;p64">
                        <a:extLst>
                          <a:ext uri="{FF2B5EF4-FFF2-40B4-BE49-F238E27FC236}">
                            <a16:creationId xmlns:a16="http://schemas.microsoft.com/office/drawing/2014/main" id="{BEBFEF98-F536-4F69-8674-338223E36A1A}"/>
                          </a:ext>
                        </a:extLst>
                      </p:cNvPr>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5101;p64">
                        <a:extLst>
                          <a:ext uri="{FF2B5EF4-FFF2-40B4-BE49-F238E27FC236}">
                            <a16:creationId xmlns:a16="http://schemas.microsoft.com/office/drawing/2014/main" id="{28F22C29-614A-434D-99C2-75642E2C298B}"/>
                          </a:ext>
                        </a:extLst>
                      </p:cNvPr>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5102;p64">
                        <a:extLst>
                          <a:ext uri="{FF2B5EF4-FFF2-40B4-BE49-F238E27FC236}">
                            <a16:creationId xmlns:a16="http://schemas.microsoft.com/office/drawing/2014/main" id="{E53FEBB9-0DEB-4A89-9FC3-CAF5204602DD}"/>
                          </a:ext>
                        </a:extLst>
                      </p:cNvPr>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5103;p64">
                        <a:extLst>
                          <a:ext uri="{FF2B5EF4-FFF2-40B4-BE49-F238E27FC236}">
                            <a16:creationId xmlns:a16="http://schemas.microsoft.com/office/drawing/2014/main" id="{4C4785A6-09B6-4898-BDE9-545ED8CB65B0}"/>
                          </a:ext>
                        </a:extLst>
                      </p:cNvPr>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5104;p64">
                        <a:extLst>
                          <a:ext uri="{FF2B5EF4-FFF2-40B4-BE49-F238E27FC236}">
                            <a16:creationId xmlns:a16="http://schemas.microsoft.com/office/drawing/2014/main" id="{36F4572C-6EBE-4400-9C1F-227DE0D02D5C}"/>
                          </a:ext>
                        </a:extLst>
                      </p:cNvPr>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5105;p64">
                        <a:extLst>
                          <a:ext uri="{FF2B5EF4-FFF2-40B4-BE49-F238E27FC236}">
                            <a16:creationId xmlns:a16="http://schemas.microsoft.com/office/drawing/2014/main" id="{C7C3BB5C-9F7E-4EA6-9C22-65BD692ED68C}"/>
                          </a:ext>
                        </a:extLst>
                      </p:cNvPr>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5106;p64">
                        <a:extLst>
                          <a:ext uri="{FF2B5EF4-FFF2-40B4-BE49-F238E27FC236}">
                            <a16:creationId xmlns:a16="http://schemas.microsoft.com/office/drawing/2014/main" id="{331A404B-F043-4631-8B1B-3055A17E6AFA}"/>
                          </a:ext>
                        </a:extLst>
                      </p:cNvPr>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5107;p64">
                        <a:extLst>
                          <a:ext uri="{FF2B5EF4-FFF2-40B4-BE49-F238E27FC236}">
                            <a16:creationId xmlns:a16="http://schemas.microsoft.com/office/drawing/2014/main" id="{FBE278A8-A173-4B80-9FE9-31B1FB92B5D2}"/>
                          </a:ext>
                        </a:extLst>
                      </p:cNvPr>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5108;p64">
                        <a:extLst>
                          <a:ext uri="{FF2B5EF4-FFF2-40B4-BE49-F238E27FC236}">
                            <a16:creationId xmlns:a16="http://schemas.microsoft.com/office/drawing/2014/main" id="{AFF73609-936F-437E-9751-4ADD12A50BC5}"/>
                          </a:ext>
                        </a:extLst>
                      </p:cNvPr>
                      <p:cNvGrpSpPr/>
                      <p:nvPr/>
                    </p:nvGrpSpPr>
                    <p:grpSpPr>
                      <a:xfrm>
                        <a:off x="4579164" y="3203653"/>
                        <a:ext cx="1244833" cy="1020397"/>
                        <a:chOff x="4579164" y="3203653"/>
                        <a:chExt cx="1244833" cy="1020397"/>
                      </a:xfrm>
                    </p:grpSpPr>
                    <p:sp>
                      <p:nvSpPr>
                        <p:cNvPr id="616" name="Google Shape;5109;p64">
                          <a:extLst>
                            <a:ext uri="{FF2B5EF4-FFF2-40B4-BE49-F238E27FC236}">
                              <a16:creationId xmlns:a16="http://schemas.microsoft.com/office/drawing/2014/main" id="{35FB4039-1199-4773-ADCB-0ABA8A04ABF6}"/>
                            </a:ext>
                          </a:extLst>
                        </p:cNvPr>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5110;p64">
                          <a:extLst>
                            <a:ext uri="{FF2B5EF4-FFF2-40B4-BE49-F238E27FC236}">
                              <a16:creationId xmlns:a16="http://schemas.microsoft.com/office/drawing/2014/main" id="{11C2393A-AB62-4553-B4A5-4C8FEE6F2E60}"/>
                            </a:ext>
                          </a:extLst>
                        </p:cNvPr>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5111;p64">
                          <a:extLst>
                            <a:ext uri="{FF2B5EF4-FFF2-40B4-BE49-F238E27FC236}">
                              <a16:creationId xmlns:a16="http://schemas.microsoft.com/office/drawing/2014/main" id="{A549B526-5854-43C7-A616-27558A242C55}"/>
                            </a:ext>
                          </a:extLst>
                        </p:cNvPr>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5112;p64">
                          <a:extLst>
                            <a:ext uri="{FF2B5EF4-FFF2-40B4-BE49-F238E27FC236}">
                              <a16:creationId xmlns:a16="http://schemas.microsoft.com/office/drawing/2014/main" id="{22EEECB7-3EA3-491B-B8EF-8261630B81B5}"/>
                            </a:ext>
                          </a:extLst>
                        </p:cNvPr>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5113;p64">
                          <a:extLst>
                            <a:ext uri="{FF2B5EF4-FFF2-40B4-BE49-F238E27FC236}">
                              <a16:creationId xmlns:a16="http://schemas.microsoft.com/office/drawing/2014/main" id="{20C556B6-D869-48B6-9483-09FF2D42474C}"/>
                            </a:ext>
                          </a:extLst>
                        </p:cNvPr>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5114;p64">
                          <a:extLst>
                            <a:ext uri="{FF2B5EF4-FFF2-40B4-BE49-F238E27FC236}">
                              <a16:creationId xmlns:a16="http://schemas.microsoft.com/office/drawing/2014/main" id="{A004267F-6AA5-4970-9450-CAB663F25007}"/>
                            </a:ext>
                          </a:extLst>
                        </p:cNvPr>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5115;p64">
                          <a:extLst>
                            <a:ext uri="{FF2B5EF4-FFF2-40B4-BE49-F238E27FC236}">
                              <a16:creationId xmlns:a16="http://schemas.microsoft.com/office/drawing/2014/main" id="{46B3049A-23C9-415E-A89E-A3195630EAC8}"/>
                            </a:ext>
                          </a:extLst>
                        </p:cNvPr>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5116;p64">
                          <a:extLst>
                            <a:ext uri="{FF2B5EF4-FFF2-40B4-BE49-F238E27FC236}">
                              <a16:creationId xmlns:a16="http://schemas.microsoft.com/office/drawing/2014/main" id="{C9A42091-4283-4674-9CDA-1DE3D8031868}"/>
                            </a:ext>
                          </a:extLst>
                        </p:cNvPr>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5117;p64">
                          <a:extLst>
                            <a:ext uri="{FF2B5EF4-FFF2-40B4-BE49-F238E27FC236}">
                              <a16:creationId xmlns:a16="http://schemas.microsoft.com/office/drawing/2014/main" id="{29A21F09-D1A9-4DB1-855D-0D8EE393F6FA}"/>
                            </a:ext>
                          </a:extLst>
                        </p:cNvPr>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5118;p64">
                          <a:extLst>
                            <a:ext uri="{FF2B5EF4-FFF2-40B4-BE49-F238E27FC236}">
                              <a16:creationId xmlns:a16="http://schemas.microsoft.com/office/drawing/2014/main" id="{DF515271-8322-4A2C-B637-490E90FA765B}"/>
                            </a:ext>
                          </a:extLst>
                        </p:cNvPr>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5119;p64">
                          <a:extLst>
                            <a:ext uri="{FF2B5EF4-FFF2-40B4-BE49-F238E27FC236}">
                              <a16:creationId xmlns:a16="http://schemas.microsoft.com/office/drawing/2014/main" id="{146BDA3F-00F3-4843-9F35-15633D898B4E}"/>
                            </a:ext>
                          </a:extLst>
                        </p:cNvPr>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5120;p64">
                          <a:extLst>
                            <a:ext uri="{FF2B5EF4-FFF2-40B4-BE49-F238E27FC236}">
                              <a16:creationId xmlns:a16="http://schemas.microsoft.com/office/drawing/2014/main" id="{E543F084-9A2E-498B-9837-398E9E400F75}"/>
                            </a:ext>
                          </a:extLst>
                        </p:cNvPr>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5121;p64">
                          <a:extLst>
                            <a:ext uri="{FF2B5EF4-FFF2-40B4-BE49-F238E27FC236}">
                              <a16:creationId xmlns:a16="http://schemas.microsoft.com/office/drawing/2014/main" id="{1438E581-12E0-458B-91D2-128A25225EBB}"/>
                            </a:ext>
                          </a:extLst>
                        </p:cNvPr>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5122;p64">
                          <a:extLst>
                            <a:ext uri="{FF2B5EF4-FFF2-40B4-BE49-F238E27FC236}">
                              <a16:creationId xmlns:a16="http://schemas.microsoft.com/office/drawing/2014/main" id="{7989F836-0524-49AA-BFB8-2CE5E0032A34}"/>
                            </a:ext>
                          </a:extLst>
                        </p:cNvPr>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5123;p64">
                          <a:extLst>
                            <a:ext uri="{FF2B5EF4-FFF2-40B4-BE49-F238E27FC236}">
                              <a16:creationId xmlns:a16="http://schemas.microsoft.com/office/drawing/2014/main" id="{5F185B4C-2069-4779-B97C-937C1D83CD79}"/>
                            </a:ext>
                          </a:extLst>
                        </p:cNvPr>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5124;p64">
                          <a:extLst>
                            <a:ext uri="{FF2B5EF4-FFF2-40B4-BE49-F238E27FC236}">
                              <a16:creationId xmlns:a16="http://schemas.microsoft.com/office/drawing/2014/main" id="{38C0A09A-EE0A-4989-B3FF-A78AF568FF70}"/>
                            </a:ext>
                          </a:extLst>
                        </p:cNvPr>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5125;p64">
                          <a:extLst>
                            <a:ext uri="{FF2B5EF4-FFF2-40B4-BE49-F238E27FC236}">
                              <a16:creationId xmlns:a16="http://schemas.microsoft.com/office/drawing/2014/main" id="{8AD8D60A-35FC-4217-9554-3CD951618F5F}"/>
                            </a:ext>
                          </a:extLst>
                        </p:cNvPr>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5126;p64">
                          <a:extLst>
                            <a:ext uri="{FF2B5EF4-FFF2-40B4-BE49-F238E27FC236}">
                              <a16:creationId xmlns:a16="http://schemas.microsoft.com/office/drawing/2014/main" id="{E79D680F-850B-436D-9A4C-50F8701AF879}"/>
                            </a:ext>
                          </a:extLst>
                        </p:cNvPr>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5127;p64">
                          <a:extLst>
                            <a:ext uri="{FF2B5EF4-FFF2-40B4-BE49-F238E27FC236}">
                              <a16:creationId xmlns:a16="http://schemas.microsoft.com/office/drawing/2014/main" id="{46745089-1C11-41FC-A414-E2031B311947}"/>
                            </a:ext>
                          </a:extLst>
                        </p:cNvPr>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5128;p64">
                          <a:extLst>
                            <a:ext uri="{FF2B5EF4-FFF2-40B4-BE49-F238E27FC236}">
                              <a16:creationId xmlns:a16="http://schemas.microsoft.com/office/drawing/2014/main" id="{209C551E-92AB-4C94-8E82-1E9CA76D2C27}"/>
                            </a:ext>
                          </a:extLst>
                        </p:cNvPr>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5129;p64">
                          <a:extLst>
                            <a:ext uri="{FF2B5EF4-FFF2-40B4-BE49-F238E27FC236}">
                              <a16:creationId xmlns:a16="http://schemas.microsoft.com/office/drawing/2014/main" id="{7314E133-55B9-4770-ABC0-0C623059F6FB}"/>
                            </a:ext>
                          </a:extLst>
                        </p:cNvPr>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5130;p64">
                          <a:extLst>
                            <a:ext uri="{FF2B5EF4-FFF2-40B4-BE49-F238E27FC236}">
                              <a16:creationId xmlns:a16="http://schemas.microsoft.com/office/drawing/2014/main" id="{6D7A6872-CDAE-4A62-8309-738A4894126D}"/>
                            </a:ext>
                          </a:extLst>
                        </p:cNvPr>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5131;p64">
                          <a:extLst>
                            <a:ext uri="{FF2B5EF4-FFF2-40B4-BE49-F238E27FC236}">
                              <a16:creationId xmlns:a16="http://schemas.microsoft.com/office/drawing/2014/main" id="{06354F53-B3F7-4C9E-BA61-62AC199C93E3}"/>
                            </a:ext>
                          </a:extLst>
                        </p:cNvPr>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5132;p64">
                          <a:extLst>
                            <a:ext uri="{FF2B5EF4-FFF2-40B4-BE49-F238E27FC236}">
                              <a16:creationId xmlns:a16="http://schemas.microsoft.com/office/drawing/2014/main" id="{9FD5EB1B-3953-4C5D-82E7-191F073DDEEC}"/>
                            </a:ext>
                          </a:extLst>
                        </p:cNvPr>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5133;p64">
                          <a:extLst>
                            <a:ext uri="{FF2B5EF4-FFF2-40B4-BE49-F238E27FC236}">
                              <a16:creationId xmlns:a16="http://schemas.microsoft.com/office/drawing/2014/main" id="{4B1A8812-35A3-434A-B908-F6F50D0195C6}"/>
                            </a:ext>
                          </a:extLst>
                        </p:cNvPr>
                        <p:cNvGrpSpPr/>
                        <p:nvPr/>
                      </p:nvGrpSpPr>
                      <p:grpSpPr>
                        <a:xfrm>
                          <a:off x="4579164" y="3203653"/>
                          <a:ext cx="1244833" cy="1020397"/>
                          <a:chOff x="4579164" y="3203653"/>
                          <a:chExt cx="1244833" cy="1020397"/>
                        </a:xfrm>
                      </p:grpSpPr>
                      <p:sp>
                        <p:nvSpPr>
                          <p:cNvPr id="642" name="Google Shape;5134;p64">
                            <a:extLst>
                              <a:ext uri="{FF2B5EF4-FFF2-40B4-BE49-F238E27FC236}">
                                <a16:creationId xmlns:a16="http://schemas.microsoft.com/office/drawing/2014/main" id="{E6C6BCE1-A82B-42C7-B26B-D9340AB98D0E}"/>
                              </a:ext>
                            </a:extLst>
                          </p:cNvPr>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5135;p64">
                            <a:extLst>
                              <a:ext uri="{FF2B5EF4-FFF2-40B4-BE49-F238E27FC236}">
                                <a16:creationId xmlns:a16="http://schemas.microsoft.com/office/drawing/2014/main" id="{45AC83FB-7BF9-4D56-8525-F3F7824861C0}"/>
                              </a:ext>
                            </a:extLst>
                          </p:cNvPr>
                          <p:cNvGrpSpPr/>
                          <p:nvPr/>
                        </p:nvGrpSpPr>
                        <p:grpSpPr>
                          <a:xfrm>
                            <a:off x="4579164" y="3203653"/>
                            <a:ext cx="1244833" cy="1020397"/>
                            <a:chOff x="4579164" y="3203653"/>
                            <a:chExt cx="1244833" cy="1020397"/>
                          </a:xfrm>
                        </p:grpSpPr>
                        <p:sp>
                          <p:nvSpPr>
                            <p:cNvPr id="644" name="Google Shape;5136;p64">
                              <a:extLst>
                                <a:ext uri="{FF2B5EF4-FFF2-40B4-BE49-F238E27FC236}">
                                  <a16:creationId xmlns:a16="http://schemas.microsoft.com/office/drawing/2014/main" id="{DD733A1C-DC39-4526-AC55-7B7734B33537}"/>
                                </a:ext>
                              </a:extLst>
                            </p:cNvPr>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5137;p64">
                              <a:extLst>
                                <a:ext uri="{FF2B5EF4-FFF2-40B4-BE49-F238E27FC236}">
                                  <a16:creationId xmlns:a16="http://schemas.microsoft.com/office/drawing/2014/main" id="{AD21CE52-8A68-4C27-A566-CAA36C6CDA75}"/>
                                </a:ext>
                              </a:extLst>
                            </p:cNvPr>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5138;p64">
                              <a:extLst>
                                <a:ext uri="{FF2B5EF4-FFF2-40B4-BE49-F238E27FC236}">
                                  <a16:creationId xmlns:a16="http://schemas.microsoft.com/office/drawing/2014/main" id="{1AD0EF06-5544-4100-B768-09E42F91BC5D}"/>
                                </a:ext>
                              </a:extLst>
                            </p:cNvPr>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5139;p64">
                              <a:extLst>
                                <a:ext uri="{FF2B5EF4-FFF2-40B4-BE49-F238E27FC236}">
                                  <a16:creationId xmlns:a16="http://schemas.microsoft.com/office/drawing/2014/main" id="{4628B328-38FE-465D-A209-F020FFA96877}"/>
                                </a:ext>
                              </a:extLst>
                            </p:cNvPr>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5140;p64">
                              <a:extLst>
                                <a:ext uri="{FF2B5EF4-FFF2-40B4-BE49-F238E27FC236}">
                                  <a16:creationId xmlns:a16="http://schemas.microsoft.com/office/drawing/2014/main" id="{BFB44CD4-C2BE-4BEC-94E1-53F8A34ED992}"/>
                                </a:ext>
                              </a:extLst>
                            </p:cNvPr>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5141;p64">
                              <a:extLst>
                                <a:ext uri="{FF2B5EF4-FFF2-40B4-BE49-F238E27FC236}">
                                  <a16:creationId xmlns:a16="http://schemas.microsoft.com/office/drawing/2014/main" id="{93050D49-1329-46D0-B395-DF6BD5630381}"/>
                                </a:ext>
                              </a:extLst>
                            </p:cNvPr>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5142;p64">
                              <a:extLst>
                                <a:ext uri="{FF2B5EF4-FFF2-40B4-BE49-F238E27FC236}">
                                  <a16:creationId xmlns:a16="http://schemas.microsoft.com/office/drawing/2014/main" id="{57ADF6CD-4DCE-4C31-B9D6-D6B69A6ABB37}"/>
                                </a:ext>
                              </a:extLst>
                            </p:cNvPr>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5143;p64">
                              <a:extLst>
                                <a:ext uri="{FF2B5EF4-FFF2-40B4-BE49-F238E27FC236}">
                                  <a16:creationId xmlns:a16="http://schemas.microsoft.com/office/drawing/2014/main" id="{8A64EF9A-0284-4C39-9C07-0A73DF777C7A}"/>
                                </a:ext>
                              </a:extLst>
                            </p:cNvPr>
                            <p:cNvGrpSpPr/>
                            <p:nvPr/>
                          </p:nvGrpSpPr>
                          <p:grpSpPr>
                            <a:xfrm>
                              <a:off x="4579164" y="3203653"/>
                              <a:ext cx="1244833" cy="1020397"/>
                              <a:chOff x="4579164" y="3203653"/>
                              <a:chExt cx="1244833" cy="1020397"/>
                            </a:xfrm>
                          </p:grpSpPr>
                          <p:sp>
                            <p:nvSpPr>
                              <p:cNvPr id="655" name="Google Shape;5144;p64">
                                <a:extLst>
                                  <a:ext uri="{FF2B5EF4-FFF2-40B4-BE49-F238E27FC236}">
                                    <a16:creationId xmlns:a16="http://schemas.microsoft.com/office/drawing/2014/main" id="{97E233EF-024B-40DF-8493-AB4B843977CE}"/>
                                  </a:ext>
                                </a:extLst>
                              </p:cNvPr>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5145;p64">
                                <a:extLst>
                                  <a:ext uri="{FF2B5EF4-FFF2-40B4-BE49-F238E27FC236}">
                                    <a16:creationId xmlns:a16="http://schemas.microsoft.com/office/drawing/2014/main" id="{5D11656B-651C-4531-A733-42E9C6D3B0EF}"/>
                                  </a:ext>
                                </a:extLst>
                              </p:cNvPr>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5146;p64">
                                <a:extLst>
                                  <a:ext uri="{FF2B5EF4-FFF2-40B4-BE49-F238E27FC236}">
                                    <a16:creationId xmlns:a16="http://schemas.microsoft.com/office/drawing/2014/main" id="{EBC61690-E9B6-46A8-A335-2E2A9CD775A4}"/>
                                  </a:ext>
                                </a:extLst>
                              </p:cNvPr>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5147;p64">
                                <a:extLst>
                                  <a:ext uri="{FF2B5EF4-FFF2-40B4-BE49-F238E27FC236}">
                                    <a16:creationId xmlns:a16="http://schemas.microsoft.com/office/drawing/2014/main" id="{F89FC8F3-F088-422E-984D-122892EF985B}"/>
                                  </a:ext>
                                </a:extLst>
                              </p:cNvPr>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5148;p64">
                                <a:extLst>
                                  <a:ext uri="{FF2B5EF4-FFF2-40B4-BE49-F238E27FC236}">
                                    <a16:creationId xmlns:a16="http://schemas.microsoft.com/office/drawing/2014/main" id="{D7FBD46D-5839-424B-9690-CA1A057CDF11}"/>
                                  </a:ext>
                                </a:extLst>
                              </p:cNvPr>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5149;p64">
                                <a:extLst>
                                  <a:ext uri="{FF2B5EF4-FFF2-40B4-BE49-F238E27FC236}">
                                    <a16:creationId xmlns:a16="http://schemas.microsoft.com/office/drawing/2014/main" id="{08913548-0A85-4352-818B-A2B1E133C373}"/>
                                  </a:ext>
                                </a:extLst>
                              </p:cNvPr>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5150;p64">
                                <a:extLst>
                                  <a:ext uri="{FF2B5EF4-FFF2-40B4-BE49-F238E27FC236}">
                                    <a16:creationId xmlns:a16="http://schemas.microsoft.com/office/drawing/2014/main" id="{8E7A8898-4D8B-4C31-BB8E-CD3018BBBC55}"/>
                                  </a:ext>
                                </a:extLst>
                              </p:cNvPr>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5151;p64">
                                <a:extLst>
                                  <a:ext uri="{FF2B5EF4-FFF2-40B4-BE49-F238E27FC236}">
                                    <a16:creationId xmlns:a16="http://schemas.microsoft.com/office/drawing/2014/main" id="{9D40C08A-9BC3-4630-A2D9-86CBEB4D5783}"/>
                                  </a:ext>
                                </a:extLst>
                              </p:cNvPr>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5152;p64">
                                <a:extLst>
                                  <a:ext uri="{FF2B5EF4-FFF2-40B4-BE49-F238E27FC236}">
                                    <a16:creationId xmlns:a16="http://schemas.microsoft.com/office/drawing/2014/main" id="{FDBB273E-2F1B-4D0B-96FE-AAAE524C5A77}"/>
                                  </a:ext>
                                </a:extLst>
                              </p:cNvPr>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5153;p64">
                                <a:extLst>
                                  <a:ext uri="{FF2B5EF4-FFF2-40B4-BE49-F238E27FC236}">
                                    <a16:creationId xmlns:a16="http://schemas.microsoft.com/office/drawing/2014/main" id="{B64ABDCB-0C1F-47DD-9869-390D08913B5B}"/>
                                  </a:ext>
                                </a:extLst>
                              </p:cNvPr>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5154;p64">
                                <a:extLst>
                                  <a:ext uri="{FF2B5EF4-FFF2-40B4-BE49-F238E27FC236}">
                                    <a16:creationId xmlns:a16="http://schemas.microsoft.com/office/drawing/2014/main" id="{D3A9D248-F80C-4F16-8F1D-0806E8A3ABAF}"/>
                                  </a:ext>
                                </a:extLst>
                              </p:cNvPr>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5155;p64">
                                <a:extLst>
                                  <a:ext uri="{FF2B5EF4-FFF2-40B4-BE49-F238E27FC236}">
                                    <a16:creationId xmlns:a16="http://schemas.microsoft.com/office/drawing/2014/main" id="{26A8D8E9-E2EB-4D91-AD5B-A4D72059892D}"/>
                                  </a:ext>
                                </a:extLst>
                              </p:cNvPr>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5156;p64">
                                <a:extLst>
                                  <a:ext uri="{FF2B5EF4-FFF2-40B4-BE49-F238E27FC236}">
                                    <a16:creationId xmlns:a16="http://schemas.microsoft.com/office/drawing/2014/main" id="{A8612599-9682-4BBB-9962-5F496FEFF69F}"/>
                                  </a:ext>
                                </a:extLst>
                              </p:cNvPr>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 name="Google Shape;5157;p64">
                                <a:extLst>
                                  <a:ext uri="{FF2B5EF4-FFF2-40B4-BE49-F238E27FC236}">
                                    <a16:creationId xmlns:a16="http://schemas.microsoft.com/office/drawing/2014/main" id="{0A563FE5-2E43-4F5A-865A-F9D3D62FD7E5}"/>
                                  </a:ext>
                                </a:extLst>
                              </p:cNvPr>
                              <p:cNvGrpSpPr/>
                              <p:nvPr/>
                            </p:nvGrpSpPr>
                            <p:grpSpPr>
                              <a:xfrm>
                                <a:off x="4579164" y="3203653"/>
                                <a:ext cx="1244833" cy="1020397"/>
                                <a:chOff x="4579164" y="3203653"/>
                                <a:chExt cx="1244833" cy="1020397"/>
                              </a:xfrm>
                            </p:grpSpPr>
                            <p:sp>
                              <p:nvSpPr>
                                <p:cNvPr id="669" name="Google Shape;5158;p64">
                                  <a:extLst>
                                    <a:ext uri="{FF2B5EF4-FFF2-40B4-BE49-F238E27FC236}">
                                      <a16:creationId xmlns:a16="http://schemas.microsoft.com/office/drawing/2014/main" id="{8489284D-14CA-4D02-901B-D04496D70B6F}"/>
                                    </a:ext>
                                  </a:extLst>
                                </p:cNvPr>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5159;p64">
                                  <a:extLst>
                                    <a:ext uri="{FF2B5EF4-FFF2-40B4-BE49-F238E27FC236}">
                                      <a16:creationId xmlns:a16="http://schemas.microsoft.com/office/drawing/2014/main" id="{53E77387-46E5-4661-BF6D-3A9F921019D8}"/>
                                    </a:ext>
                                  </a:extLst>
                                </p:cNvPr>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5160;p64">
                                  <a:extLst>
                                    <a:ext uri="{FF2B5EF4-FFF2-40B4-BE49-F238E27FC236}">
                                      <a16:creationId xmlns:a16="http://schemas.microsoft.com/office/drawing/2014/main" id="{D47ED22E-D55D-4FE5-9B32-87BCE06A10C2}"/>
                                    </a:ext>
                                  </a:extLst>
                                </p:cNvPr>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5161;p64">
                                  <a:extLst>
                                    <a:ext uri="{FF2B5EF4-FFF2-40B4-BE49-F238E27FC236}">
                                      <a16:creationId xmlns:a16="http://schemas.microsoft.com/office/drawing/2014/main" id="{CA67B0B3-97B1-4544-8FCC-F019E0B4BC63}"/>
                                    </a:ext>
                                  </a:extLst>
                                </p:cNvPr>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5162;p64">
                                  <a:extLst>
                                    <a:ext uri="{FF2B5EF4-FFF2-40B4-BE49-F238E27FC236}">
                                      <a16:creationId xmlns:a16="http://schemas.microsoft.com/office/drawing/2014/main" id="{296A895C-EF95-484A-9BFE-DED7E6E7E0AC}"/>
                                    </a:ext>
                                  </a:extLst>
                                </p:cNvPr>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5163;p64">
                                  <a:extLst>
                                    <a:ext uri="{FF2B5EF4-FFF2-40B4-BE49-F238E27FC236}">
                                      <a16:creationId xmlns:a16="http://schemas.microsoft.com/office/drawing/2014/main" id="{ACD3702F-E8AA-48EF-8074-008988B5CB50}"/>
                                    </a:ext>
                                  </a:extLst>
                                </p:cNvPr>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5164;p64">
                                  <a:extLst>
                                    <a:ext uri="{FF2B5EF4-FFF2-40B4-BE49-F238E27FC236}">
                                      <a16:creationId xmlns:a16="http://schemas.microsoft.com/office/drawing/2014/main" id="{78A406F9-FD3B-4C87-96D9-C509765A8728}"/>
                                    </a:ext>
                                  </a:extLst>
                                </p:cNvPr>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5165;p64">
                                  <a:extLst>
                                    <a:ext uri="{FF2B5EF4-FFF2-40B4-BE49-F238E27FC236}">
                                      <a16:creationId xmlns:a16="http://schemas.microsoft.com/office/drawing/2014/main" id="{C00CE849-1A05-4598-A961-762BB20AA4F8}"/>
                                    </a:ext>
                                  </a:extLst>
                                </p:cNvPr>
                                <p:cNvGrpSpPr/>
                                <p:nvPr/>
                              </p:nvGrpSpPr>
                              <p:grpSpPr>
                                <a:xfrm>
                                  <a:off x="4579164" y="3203653"/>
                                  <a:ext cx="1244833" cy="1020397"/>
                                  <a:chOff x="4579164" y="3203653"/>
                                  <a:chExt cx="1244833" cy="1020397"/>
                                </a:xfrm>
                              </p:grpSpPr>
                              <p:sp>
                                <p:nvSpPr>
                                  <p:cNvPr id="677" name="Google Shape;5166;p64">
                                    <a:extLst>
                                      <a:ext uri="{FF2B5EF4-FFF2-40B4-BE49-F238E27FC236}">
                                        <a16:creationId xmlns:a16="http://schemas.microsoft.com/office/drawing/2014/main" id="{83A95CBA-F179-48E5-BDD0-752E6FBDF13F}"/>
                                      </a:ext>
                                    </a:extLst>
                                  </p:cNvPr>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5167;p64">
                                    <a:extLst>
                                      <a:ext uri="{FF2B5EF4-FFF2-40B4-BE49-F238E27FC236}">
                                        <a16:creationId xmlns:a16="http://schemas.microsoft.com/office/drawing/2014/main" id="{C4E1811D-769C-4E97-B22F-0833C6C5A46A}"/>
                                      </a:ext>
                                    </a:extLst>
                                  </p:cNvPr>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5168;p64">
                                    <a:extLst>
                                      <a:ext uri="{FF2B5EF4-FFF2-40B4-BE49-F238E27FC236}">
                                        <a16:creationId xmlns:a16="http://schemas.microsoft.com/office/drawing/2014/main" id="{BF36814D-1CF2-4E72-B468-733BE57E2199}"/>
                                      </a:ext>
                                    </a:extLst>
                                  </p:cNvPr>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5169;p64">
                                    <a:extLst>
                                      <a:ext uri="{FF2B5EF4-FFF2-40B4-BE49-F238E27FC236}">
                                        <a16:creationId xmlns:a16="http://schemas.microsoft.com/office/drawing/2014/main" id="{A6A7E7B3-6C40-485E-88DD-44EA1AB17C85}"/>
                                      </a:ext>
                                    </a:extLst>
                                  </p:cNvPr>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5170;p64">
                                    <a:extLst>
                                      <a:ext uri="{FF2B5EF4-FFF2-40B4-BE49-F238E27FC236}">
                                        <a16:creationId xmlns:a16="http://schemas.microsoft.com/office/drawing/2014/main" id="{3D5ECD1A-5A65-46DE-9DA7-7C08C7201BF2}"/>
                                      </a:ext>
                                    </a:extLst>
                                  </p:cNvPr>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5171;p64">
                                    <a:extLst>
                                      <a:ext uri="{FF2B5EF4-FFF2-40B4-BE49-F238E27FC236}">
                                        <a16:creationId xmlns:a16="http://schemas.microsoft.com/office/drawing/2014/main" id="{A8911D4B-550E-4C1D-AED7-0BBB9CDB66C5}"/>
                                      </a:ext>
                                    </a:extLst>
                                  </p:cNvPr>
                                  <p:cNvGrpSpPr/>
                                  <p:nvPr/>
                                </p:nvGrpSpPr>
                                <p:grpSpPr>
                                  <a:xfrm>
                                    <a:off x="4579164" y="3203653"/>
                                    <a:ext cx="1244833" cy="1020397"/>
                                    <a:chOff x="4579164" y="3203653"/>
                                    <a:chExt cx="1244833" cy="1020397"/>
                                  </a:xfrm>
                                </p:grpSpPr>
                                <p:sp>
                                  <p:nvSpPr>
                                    <p:cNvPr id="683" name="Google Shape;5172;p64">
                                      <a:extLst>
                                        <a:ext uri="{FF2B5EF4-FFF2-40B4-BE49-F238E27FC236}">
                                          <a16:creationId xmlns:a16="http://schemas.microsoft.com/office/drawing/2014/main" id="{5E353042-049E-404C-A42F-84DA9C1125E9}"/>
                                        </a:ext>
                                      </a:extLst>
                                    </p:cNvPr>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5173;p64">
                                      <a:extLst>
                                        <a:ext uri="{FF2B5EF4-FFF2-40B4-BE49-F238E27FC236}">
                                          <a16:creationId xmlns:a16="http://schemas.microsoft.com/office/drawing/2014/main" id="{9C004EF8-E021-4DE6-BCF2-F12D5470FD0F}"/>
                                        </a:ext>
                                      </a:extLst>
                                    </p:cNvPr>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5174;p64">
                                      <a:extLst>
                                        <a:ext uri="{FF2B5EF4-FFF2-40B4-BE49-F238E27FC236}">
                                          <a16:creationId xmlns:a16="http://schemas.microsoft.com/office/drawing/2014/main" id="{5A38DACB-A31B-40D9-91D2-33F329064FAE}"/>
                                        </a:ext>
                                      </a:extLst>
                                    </p:cNvPr>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5175;p64">
                                      <a:extLst>
                                        <a:ext uri="{FF2B5EF4-FFF2-40B4-BE49-F238E27FC236}">
                                          <a16:creationId xmlns:a16="http://schemas.microsoft.com/office/drawing/2014/main" id="{C109FBB8-9893-4943-A3EB-0A70D4CA0ED0}"/>
                                        </a:ext>
                                      </a:extLst>
                                    </p:cNvPr>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2" name="Google Shape;5176;p64">
                              <a:extLst>
                                <a:ext uri="{FF2B5EF4-FFF2-40B4-BE49-F238E27FC236}">
                                  <a16:creationId xmlns:a16="http://schemas.microsoft.com/office/drawing/2014/main" id="{8C6E17A8-2362-4A55-B4A2-3E8CF6865348}"/>
                                </a:ext>
                              </a:extLst>
                            </p:cNvPr>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5177;p64">
                              <a:extLst>
                                <a:ext uri="{FF2B5EF4-FFF2-40B4-BE49-F238E27FC236}">
                                  <a16:creationId xmlns:a16="http://schemas.microsoft.com/office/drawing/2014/main" id="{3CD86F8A-F73F-429D-BF33-2EF8687A3410}"/>
                                </a:ext>
                              </a:extLst>
                            </p:cNvPr>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5178;p64">
                              <a:extLst>
                                <a:ext uri="{FF2B5EF4-FFF2-40B4-BE49-F238E27FC236}">
                                  <a16:creationId xmlns:a16="http://schemas.microsoft.com/office/drawing/2014/main" id="{D9E349E2-376E-479A-B801-BBE883619C90}"/>
                                </a:ext>
                              </a:extLst>
                            </p:cNvPr>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1" name="Google Shape;5179;p64">
                          <a:extLst>
                            <a:ext uri="{FF2B5EF4-FFF2-40B4-BE49-F238E27FC236}">
                              <a16:creationId xmlns:a16="http://schemas.microsoft.com/office/drawing/2014/main" id="{E08FB01D-C007-403A-ADEB-F2B197245241}"/>
                            </a:ext>
                          </a:extLst>
                        </p:cNvPr>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269" name="Google Shape;5180;p64">
                <a:extLst>
                  <a:ext uri="{FF2B5EF4-FFF2-40B4-BE49-F238E27FC236}">
                    <a16:creationId xmlns:a16="http://schemas.microsoft.com/office/drawing/2014/main" id="{0E1E3778-EEBC-4819-B1DB-530561723F77}"/>
                  </a:ext>
                </a:extLst>
              </p:cNvPr>
              <p:cNvGrpSpPr/>
              <p:nvPr/>
            </p:nvGrpSpPr>
            <p:grpSpPr>
              <a:xfrm>
                <a:off x="4595437" y="3598775"/>
                <a:ext cx="37776" cy="32451"/>
                <a:chOff x="4595437" y="3598775"/>
                <a:chExt cx="37776" cy="32451"/>
              </a:xfrm>
            </p:grpSpPr>
            <p:sp>
              <p:nvSpPr>
                <p:cNvPr id="584" name="Google Shape;5181;p64">
                  <a:extLst>
                    <a:ext uri="{FF2B5EF4-FFF2-40B4-BE49-F238E27FC236}">
                      <a16:creationId xmlns:a16="http://schemas.microsoft.com/office/drawing/2014/main" id="{63B5876E-768C-4C9D-BDD1-A7F9AAECFFDB}"/>
                    </a:ext>
                  </a:extLst>
                </p:cNvPr>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182;p64">
                  <a:extLst>
                    <a:ext uri="{FF2B5EF4-FFF2-40B4-BE49-F238E27FC236}">
                      <a16:creationId xmlns:a16="http://schemas.microsoft.com/office/drawing/2014/main" id="{F3E161D8-EDB6-4095-B526-5ABE2234C9AB}"/>
                    </a:ext>
                  </a:extLst>
                </p:cNvPr>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5183;p64">
                <a:extLst>
                  <a:ext uri="{FF2B5EF4-FFF2-40B4-BE49-F238E27FC236}">
                    <a16:creationId xmlns:a16="http://schemas.microsoft.com/office/drawing/2014/main" id="{98165AAE-FBFE-4A67-96EF-FC1C574513F2}"/>
                  </a:ext>
                </a:extLst>
              </p:cNvPr>
              <p:cNvGrpSpPr/>
              <p:nvPr/>
            </p:nvGrpSpPr>
            <p:grpSpPr>
              <a:xfrm>
                <a:off x="4641864" y="3524443"/>
                <a:ext cx="37776" cy="32380"/>
                <a:chOff x="4641864" y="3524443"/>
                <a:chExt cx="37776" cy="32380"/>
              </a:xfrm>
            </p:grpSpPr>
            <p:sp>
              <p:nvSpPr>
                <p:cNvPr id="582" name="Google Shape;5184;p64">
                  <a:extLst>
                    <a:ext uri="{FF2B5EF4-FFF2-40B4-BE49-F238E27FC236}">
                      <a16:creationId xmlns:a16="http://schemas.microsoft.com/office/drawing/2014/main" id="{7FFAC4B8-2157-44E4-8899-32C728320C17}"/>
                    </a:ext>
                  </a:extLst>
                </p:cNvPr>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185;p64">
                  <a:extLst>
                    <a:ext uri="{FF2B5EF4-FFF2-40B4-BE49-F238E27FC236}">
                      <a16:creationId xmlns:a16="http://schemas.microsoft.com/office/drawing/2014/main" id="{C64A8DA8-A5DE-49D1-8B0C-5136580DFCFD}"/>
                    </a:ext>
                  </a:extLst>
                </p:cNvPr>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5186;p64">
                <a:extLst>
                  <a:ext uri="{FF2B5EF4-FFF2-40B4-BE49-F238E27FC236}">
                    <a16:creationId xmlns:a16="http://schemas.microsoft.com/office/drawing/2014/main" id="{815605A3-C8C1-4423-B2C2-DCA957BF2888}"/>
                  </a:ext>
                </a:extLst>
              </p:cNvPr>
              <p:cNvGrpSpPr/>
              <p:nvPr/>
            </p:nvGrpSpPr>
            <p:grpSpPr>
              <a:xfrm>
                <a:off x="4648431" y="3893901"/>
                <a:ext cx="37776" cy="32357"/>
                <a:chOff x="4648431" y="3893901"/>
                <a:chExt cx="37776" cy="32357"/>
              </a:xfrm>
            </p:grpSpPr>
            <p:sp>
              <p:nvSpPr>
                <p:cNvPr id="580" name="Google Shape;5187;p64">
                  <a:extLst>
                    <a:ext uri="{FF2B5EF4-FFF2-40B4-BE49-F238E27FC236}">
                      <a16:creationId xmlns:a16="http://schemas.microsoft.com/office/drawing/2014/main" id="{B907B083-FCC4-4224-8779-1BB0B136FFF8}"/>
                    </a:ext>
                  </a:extLst>
                </p:cNvPr>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188;p64">
                  <a:extLst>
                    <a:ext uri="{FF2B5EF4-FFF2-40B4-BE49-F238E27FC236}">
                      <a16:creationId xmlns:a16="http://schemas.microsoft.com/office/drawing/2014/main" id="{E58C62F5-EB6C-4524-BB5D-22D0EFCD3A8D}"/>
                    </a:ext>
                  </a:extLst>
                </p:cNvPr>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5189;p64">
                <a:extLst>
                  <a:ext uri="{FF2B5EF4-FFF2-40B4-BE49-F238E27FC236}">
                    <a16:creationId xmlns:a16="http://schemas.microsoft.com/office/drawing/2014/main" id="{6D65D4BA-8F2F-4A7D-807D-6134593BD3B3}"/>
                  </a:ext>
                </a:extLst>
              </p:cNvPr>
              <p:cNvGrpSpPr/>
              <p:nvPr/>
            </p:nvGrpSpPr>
            <p:grpSpPr>
              <a:xfrm>
                <a:off x="4567752" y="3722908"/>
                <a:ext cx="37870" cy="32380"/>
                <a:chOff x="4567752" y="3722908"/>
                <a:chExt cx="37870" cy="32380"/>
              </a:xfrm>
            </p:grpSpPr>
            <p:sp>
              <p:nvSpPr>
                <p:cNvPr id="578" name="Google Shape;5190;p64">
                  <a:extLst>
                    <a:ext uri="{FF2B5EF4-FFF2-40B4-BE49-F238E27FC236}">
                      <a16:creationId xmlns:a16="http://schemas.microsoft.com/office/drawing/2014/main" id="{FABFF603-DA47-4873-8EA2-2E1613025524}"/>
                    </a:ext>
                  </a:extLst>
                </p:cNvPr>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191;p64">
                  <a:extLst>
                    <a:ext uri="{FF2B5EF4-FFF2-40B4-BE49-F238E27FC236}">
                      <a16:creationId xmlns:a16="http://schemas.microsoft.com/office/drawing/2014/main" id="{68348DF8-612B-44B1-A21C-95C467EC5305}"/>
                    </a:ext>
                  </a:extLst>
                </p:cNvPr>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5192;p64">
                <a:extLst>
                  <a:ext uri="{FF2B5EF4-FFF2-40B4-BE49-F238E27FC236}">
                    <a16:creationId xmlns:a16="http://schemas.microsoft.com/office/drawing/2014/main" id="{B1D00B16-22EE-4034-A9ED-D7D6CC6A46E5}"/>
                  </a:ext>
                </a:extLst>
              </p:cNvPr>
              <p:cNvGrpSpPr/>
              <p:nvPr/>
            </p:nvGrpSpPr>
            <p:grpSpPr>
              <a:xfrm>
                <a:off x="4617506" y="3652052"/>
                <a:ext cx="37783" cy="32357"/>
                <a:chOff x="4617506" y="3652052"/>
                <a:chExt cx="37783" cy="32357"/>
              </a:xfrm>
            </p:grpSpPr>
            <p:sp>
              <p:nvSpPr>
                <p:cNvPr id="576" name="Google Shape;5193;p64">
                  <a:extLst>
                    <a:ext uri="{FF2B5EF4-FFF2-40B4-BE49-F238E27FC236}">
                      <a16:creationId xmlns:a16="http://schemas.microsoft.com/office/drawing/2014/main" id="{B684234F-4807-426C-9BA1-569E5D77165E}"/>
                    </a:ext>
                  </a:extLst>
                </p:cNvPr>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194;p64">
                  <a:extLst>
                    <a:ext uri="{FF2B5EF4-FFF2-40B4-BE49-F238E27FC236}">
                      <a16:creationId xmlns:a16="http://schemas.microsoft.com/office/drawing/2014/main" id="{CFD42FDD-420B-4009-882C-BB953A7BDF6C}"/>
                    </a:ext>
                  </a:extLst>
                </p:cNvPr>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5195;p64">
                <a:extLst>
                  <a:ext uri="{FF2B5EF4-FFF2-40B4-BE49-F238E27FC236}">
                    <a16:creationId xmlns:a16="http://schemas.microsoft.com/office/drawing/2014/main" id="{B763E81E-5D71-4D2B-9129-BE3FF9812F7F}"/>
                  </a:ext>
                </a:extLst>
              </p:cNvPr>
              <p:cNvGrpSpPr/>
              <p:nvPr/>
            </p:nvGrpSpPr>
            <p:grpSpPr>
              <a:xfrm>
                <a:off x="4739005" y="3554149"/>
                <a:ext cx="37870" cy="32357"/>
                <a:chOff x="4739005" y="3554149"/>
                <a:chExt cx="37870" cy="32357"/>
              </a:xfrm>
            </p:grpSpPr>
            <p:sp>
              <p:nvSpPr>
                <p:cNvPr id="574" name="Google Shape;5196;p64">
                  <a:extLst>
                    <a:ext uri="{FF2B5EF4-FFF2-40B4-BE49-F238E27FC236}">
                      <a16:creationId xmlns:a16="http://schemas.microsoft.com/office/drawing/2014/main" id="{34990375-F53E-4FB6-BF15-1C499B2E8E90}"/>
                    </a:ext>
                  </a:extLst>
                </p:cNvPr>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197;p64">
                  <a:extLst>
                    <a:ext uri="{FF2B5EF4-FFF2-40B4-BE49-F238E27FC236}">
                      <a16:creationId xmlns:a16="http://schemas.microsoft.com/office/drawing/2014/main" id="{8D9FE3C7-2395-42A2-8F5B-A3F586E90EC1}"/>
                    </a:ext>
                  </a:extLst>
                </p:cNvPr>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5198;p64">
                <a:extLst>
                  <a:ext uri="{FF2B5EF4-FFF2-40B4-BE49-F238E27FC236}">
                    <a16:creationId xmlns:a16="http://schemas.microsoft.com/office/drawing/2014/main" id="{09AEFBF8-D903-4165-8411-685DFEA8D3F5}"/>
                  </a:ext>
                </a:extLst>
              </p:cNvPr>
              <p:cNvGrpSpPr/>
              <p:nvPr/>
            </p:nvGrpSpPr>
            <p:grpSpPr>
              <a:xfrm>
                <a:off x="4806557" y="3630258"/>
                <a:ext cx="37776" cy="32364"/>
                <a:chOff x="4806557" y="3630258"/>
                <a:chExt cx="37776" cy="32364"/>
              </a:xfrm>
            </p:grpSpPr>
            <p:sp>
              <p:nvSpPr>
                <p:cNvPr id="572" name="Google Shape;5199;p64">
                  <a:extLst>
                    <a:ext uri="{FF2B5EF4-FFF2-40B4-BE49-F238E27FC236}">
                      <a16:creationId xmlns:a16="http://schemas.microsoft.com/office/drawing/2014/main" id="{811D0CB0-84C3-46B5-8BE4-638CF7374269}"/>
                    </a:ext>
                  </a:extLst>
                </p:cNvPr>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200;p64">
                  <a:extLst>
                    <a:ext uri="{FF2B5EF4-FFF2-40B4-BE49-F238E27FC236}">
                      <a16:creationId xmlns:a16="http://schemas.microsoft.com/office/drawing/2014/main" id="{24AB8AAC-A396-4E20-AE2D-3C0B3AB87BCD}"/>
                    </a:ext>
                  </a:extLst>
                </p:cNvPr>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5201;p64">
                <a:extLst>
                  <a:ext uri="{FF2B5EF4-FFF2-40B4-BE49-F238E27FC236}">
                    <a16:creationId xmlns:a16="http://schemas.microsoft.com/office/drawing/2014/main" id="{F79D2B51-1117-45FB-8F69-129C081B3B5E}"/>
                  </a:ext>
                </a:extLst>
              </p:cNvPr>
              <p:cNvGrpSpPr/>
              <p:nvPr/>
            </p:nvGrpSpPr>
            <p:grpSpPr>
              <a:xfrm>
                <a:off x="4737007" y="4004357"/>
                <a:ext cx="37870" cy="32357"/>
                <a:chOff x="4737007" y="4004357"/>
                <a:chExt cx="37870" cy="32357"/>
              </a:xfrm>
            </p:grpSpPr>
            <p:sp>
              <p:nvSpPr>
                <p:cNvPr id="570" name="Google Shape;5202;p64">
                  <a:extLst>
                    <a:ext uri="{FF2B5EF4-FFF2-40B4-BE49-F238E27FC236}">
                      <a16:creationId xmlns:a16="http://schemas.microsoft.com/office/drawing/2014/main" id="{15A1C890-6293-4C05-87ED-D01CA3820A30}"/>
                    </a:ext>
                  </a:extLst>
                </p:cNvPr>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203;p64">
                  <a:extLst>
                    <a:ext uri="{FF2B5EF4-FFF2-40B4-BE49-F238E27FC236}">
                      <a16:creationId xmlns:a16="http://schemas.microsoft.com/office/drawing/2014/main" id="{CE934304-BA87-4CB3-888E-B290095A801C}"/>
                    </a:ext>
                  </a:extLst>
                </p:cNvPr>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5204;p64">
                <a:extLst>
                  <a:ext uri="{FF2B5EF4-FFF2-40B4-BE49-F238E27FC236}">
                    <a16:creationId xmlns:a16="http://schemas.microsoft.com/office/drawing/2014/main" id="{A54EA8A6-41F2-42A2-B3C7-8A89A4AE396E}"/>
                  </a:ext>
                </a:extLst>
              </p:cNvPr>
              <p:cNvGrpSpPr/>
              <p:nvPr/>
            </p:nvGrpSpPr>
            <p:grpSpPr>
              <a:xfrm>
                <a:off x="4773634" y="4208627"/>
                <a:ext cx="37776" cy="32357"/>
                <a:chOff x="4773634" y="4208627"/>
                <a:chExt cx="37776" cy="32357"/>
              </a:xfrm>
            </p:grpSpPr>
            <p:sp>
              <p:nvSpPr>
                <p:cNvPr id="568" name="Google Shape;5205;p64">
                  <a:extLst>
                    <a:ext uri="{FF2B5EF4-FFF2-40B4-BE49-F238E27FC236}">
                      <a16:creationId xmlns:a16="http://schemas.microsoft.com/office/drawing/2014/main" id="{24A6BA7A-ACF4-4F08-859D-188DAB17D371}"/>
                    </a:ext>
                  </a:extLst>
                </p:cNvPr>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206;p64">
                  <a:extLst>
                    <a:ext uri="{FF2B5EF4-FFF2-40B4-BE49-F238E27FC236}">
                      <a16:creationId xmlns:a16="http://schemas.microsoft.com/office/drawing/2014/main" id="{22B1F3DB-8189-47FF-9189-40A564D9778E}"/>
                    </a:ext>
                  </a:extLst>
                </p:cNvPr>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5207;p64">
                <a:extLst>
                  <a:ext uri="{FF2B5EF4-FFF2-40B4-BE49-F238E27FC236}">
                    <a16:creationId xmlns:a16="http://schemas.microsoft.com/office/drawing/2014/main" id="{B9785ADC-F629-4B21-94D6-0978AC6F85F9}"/>
                  </a:ext>
                </a:extLst>
              </p:cNvPr>
              <p:cNvGrpSpPr/>
              <p:nvPr/>
            </p:nvGrpSpPr>
            <p:grpSpPr>
              <a:xfrm>
                <a:off x="4888282" y="4074764"/>
                <a:ext cx="37776" cy="32451"/>
                <a:chOff x="4888282" y="4074764"/>
                <a:chExt cx="37776" cy="32451"/>
              </a:xfrm>
            </p:grpSpPr>
            <p:sp>
              <p:nvSpPr>
                <p:cNvPr id="566" name="Google Shape;5208;p64">
                  <a:extLst>
                    <a:ext uri="{FF2B5EF4-FFF2-40B4-BE49-F238E27FC236}">
                      <a16:creationId xmlns:a16="http://schemas.microsoft.com/office/drawing/2014/main" id="{B14E1350-41F6-49B4-AD5C-01AF91F4F45B}"/>
                    </a:ext>
                  </a:extLst>
                </p:cNvPr>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209;p64">
                  <a:extLst>
                    <a:ext uri="{FF2B5EF4-FFF2-40B4-BE49-F238E27FC236}">
                      <a16:creationId xmlns:a16="http://schemas.microsoft.com/office/drawing/2014/main" id="{3FC14F04-7153-4DD7-BDB1-2CCF4E5A16F6}"/>
                    </a:ext>
                  </a:extLst>
                </p:cNvPr>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5210;p64">
                <a:extLst>
                  <a:ext uri="{FF2B5EF4-FFF2-40B4-BE49-F238E27FC236}">
                    <a16:creationId xmlns:a16="http://schemas.microsoft.com/office/drawing/2014/main" id="{28AB979D-1E77-4A88-B128-4667B7A4BF21}"/>
                  </a:ext>
                </a:extLst>
              </p:cNvPr>
              <p:cNvGrpSpPr/>
              <p:nvPr/>
            </p:nvGrpSpPr>
            <p:grpSpPr>
              <a:xfrm>
                <a:off x="4901315" y="3804271"/>
                <a:ext cx="37776" cy="32364"/>
                <a:chOff x="4901315" y="3804271"/>
                <a:chExt cx="37776" cy="32364"/>
              </a:xfrm>
            </p:grpSpPr>
            <p:sp>
              <p:nvSpPr>
                <p:cNvPr id="564" name="Google Shape;5211;p64">
                  <a:extLst>
                    <a:ext uri="{FF2B5EF4-FFF2-40B4-BE49-F238E27FC236}">
                      <a16:creationId xmlns:a16="http://schemas.microsoft.com/office/drawing/2014/main" id="{EE91DFFB-97E2-489E-97F5-BC52F643FA28}"/>
                    </a:ext>
                  </a:extLst>
                </p:cNvPr>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212;p64">
                  <a:extLst>
                    <a:ext uri="{FF2B5EF4-FFF2-40B4-BE49-F238E27FC236}">
                      <a16:creationId xmlns:a16="http://schemas.microsoft.com/office/drawing/2014/main" id="{47E56321-8DBB-4A90-A4A3-C220766DCB6E}"/>
                    </a:ext>
                  </a:extLst>
                </p:cNvPr>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5213;p64">
                <a:extLst>
                  <a:ext uri="{FF2B5EF4-FFF2-40B4-BE49-F238E27FC236}">
                    <a16:creationId xmlns:a16="http://schemas.microsoft.com/office/drawing/2014/main" id="{9FC2FA0F-CA01-453E-BA28-C89BB1209BE3}"/>
                  </a:ext>
                </a:extLst>
              </p:cNvPr>
              <p:cNvGrpSpPr/>
              <p:nvPr/>
            </p:nvGrpSpPr>
            <p:grpSpPr>
              <a:xfrm>
                <a:off x="4866394" y="3715035"/>
                <a:ext cx="37846" cy="32357"/>
                <a:chOff x="4866394" y="3715035"/>
                <a:chExt cx="37846" cy="32357"/>
              </a:xfrm>
            </p:grpSpPr>
            <p:sp>
              <p:nvSpPr>
                <p:cNvPr id="562" name="Google Shape;5214;p64">
                  <a:extLst>
                    <a:ext uri="{FF2B5EF4-FFF2-40B4-BE49-F238E27FC236}">
                      <a16:creationId xmlns:a16="http://schemas.microsoft.com/office/drawing/2014/main" id="{87563F4C-BAEC-4F5F-9C03-C8B8ACE158EE}"/>
                    </a:ext>
                  </a:extLst>
                </p:cNvPr>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215;p64">
                  <a:extLst>
                    <a:ext uri="{FF2B5EF4-FFF2-40B4-BE49-F238E27FC236}">
                      <a16:creationId xmlns:a16="http://schemas.microsoft.com/office/drawing/2014/main" id="{AFC98364-22F4-45D3-A035-05CCFA478C69}"/>
                    </a:ext>
                  </a:extLst>
                </p:cNvPr>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5216;p64">
                <a:extLst>
                  <a:ext uri="{FF2B5EF4-FFF2-40B4-BE49-F238E27FC236}">
                    <a16:creationId xmlns:a16="http://schemas.microsoft.com/office/drawing/2014/main" id="{D9E0B512-C623-4AF1-9E96-E81A37FA3500}"/>
                  </a:ext>
                </a:extLst>
              </p:cNvPr>
              <p:cNvGrpSpPr/>
              <p:nvPr/>
            </p:nvGrpSpPr>
            <p:grpSpPr>
              <a:xfrm>
                <a:off x="4979233" y="3839798"/>
                <a:ext cx="37878" cy="32420"/>
                <a:chOff x="4979233" y="3839798"/>
                <a:chExt cx="37878" cy="32420"/>
              </a:xfrm>
            </p:grpSpPr>
            <p:sp>
              <p:nvSpPr>
                <p:cNvPr id="560" name="Google Shape;5217;p64">
                  <a:extLst>
                    <a:ext uri="{FF2B5EF4-FFF2-40B4-BE49-F238E27FC236}">
                      <a16:creationId xmlns:a16="http://schemas.microsoft.com/office/drawing/2014/main" id="{9028F429-0213-4D11-9D82-5DCE966D38FB}"/>
                    </a:ext>
                  </a:extLst>
                </p:cNvPr>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218;p64">
                  <a:extLst>
                    <a:ext uri="{FF2B5EF4-FFF2-40B4-BE49-F238E27FC236}">
                      <a16:creationId xmlns:a16="http://schemas.microsoft.com/office/drawing/2014/main" id="{8D293AD0-3468-4185-BC95-100A2A282625}"/>
                    </a:ext>
                  </a:extLst>
                </p:cNvPr>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5219;p64">
                <a:extLst>
                  <a:ext uri="{FF2B5EF4-FFF2-40B4-BE49-F238E27FC236}">
                    <a16:creationId xmlns:a16="http://schemas.microsoft.com/office/drawing/2014/main" id="{0AC13D36-2AE6-4165-B6A4-3A2035ADC68F}"/>
                  </a:ext>
                </a:extLst>
              </p:cNvPr>
              <p:cNvGrpSpPr/>
              <p:nvPr/>
            </p:nvGrpSpPr>
            <p:grpSpPr>
              <a:xfrm>
                <a:off x="4790662" y="3679147"/>
                <a:ext cx="37783" cy="32380"/>
                <a:chOff x="4790662" y="3679147"/>
                <a:chExt cx="37783" cy="32380"/>
              </a:xfrm>
            </p:grpSpPr>
            <p:sp>
              <p:nvSpPr>
                <p:cNvPr id="558" name="Google Shape;5220;p64">
                  <a:extLst>
                    <a:ext uri="{FF2B5EF4-FFF2-40B4-BE49-F238E27FC236}">
                      <a16:creationId xmlns:a16="http://schemas.microsoft.com/office/drawing/2014/main" id="{74A7F2B4-A985-47B7-9BB9-2651862AFFDD}"/>
                    </a:ext>
                  </a:extLst>
                </p:cNvPr>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221;p64">
                  <a:extLst>
                    <a:ext uri="{FF2B5EF4-FFF2-40B4-BE49-F238E27FC236}">
                      <a16:creationId xmlns:a16="http://schemas.microsoft.com/office/drawing/2014/main" id="{8F0D2BFA-9336-4003-8847-4E5EDE0A1636}"/>
                    </a:ext>
                  </a:extLst>
                </p:cNvPr>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5222;p64">
                <a:extLst>
                  <a:ext uri="{FF2B5EF4-FFF2-40B4-BE49-F238E27FC236}">
                    <a16:creationId xmlns:a16="http://schemas.microsoft.com/office/drawing/2014/main" id="{0C5B376D-EA5F-4E66-9A89-FD3110C15EBF}"/>
                  </a:ext>
                </a:extLst>
              </p:cNvPr>
              <p:cNvGrpSpPr/>
              <p:nvPr/>
            </p:nvGrpSpPr>
            <p:grpSpPr>
              <a:xfrm>
                <a:off x="4857263" y="3557861"/>
                <a:ext cx="37776" cy="32357"/>
                <a:chOff x="4857263" y="3557861"/>
                <a:chExt cx="37776" cy="32357"/>
              </a:xfrm>
            </p:grpSpPr>
            <p:sp>
              <p:nvSpPr>
                <p:cNvPr id="556" name="Google Shape;5223;p64">
                  <a:extLst>
                    <a:ext uri="{FF2B5EF4-FFF2-40B4-BE49-F238E27FC236}">
                      <a16:creationId xmlns:a16="http://schemas.microsoft.com/office/drawing/2014/main" id="{6709D38E-36E4-454A-85A7-E046DF66BD89}"/>
                    </a:ext>
                  </a:extLst>
                </p:cNvPr>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224;p64">
                  <a:extLst>
                    <a:ext uri="{FF2B5EF4-FFF2-40B4-BE49-F238E27FC236}">
                      <a16:creationId xmlns:a16="http://schemas.microsoft.com/office/drawing/2014/main" id="{97FA975B-96A0-4A2A-A392-78C470E9B563}"/>
                    </a:ext>
                  </a:extLst>
                </p:cNvPr>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5225;p64">
                <a:extLst>
                  <a:ext uri="{FF2B5EF4-FFF2-40B4-BE49-F238E27FC236}">
                    <a16:creationId xmlns:a16="http://schemas.microsoft.com/office/drawing/2014/main" id="{CBD4D980-A917-4100-836B-610BB894FE04}"/>
                  </a:ext>
                </a:extLst>
              </p:cNvPr>
              <p:cNvGrpSpPr/>
              <p:nvPr/>
            </p:nvGrpSpPr>
            <p:grpSpPr>
              <a:xfrm>
                <a:off x="4883902" y="3648033"/>
                <a:ext cx="37783" cy="32380"/>
                <a:chOff x="4883902" y="3648033"/>
                <a:chExt cx="37783" cy="32380"/>
              </a:xfrm>
            </p:grpSpPr>
            <p:sp>
              <p:nvSpPr>
                <p:cNvPr id="554" name="Google Shape;5226;p64">
                  <a:extLst>
                    <a:ext uri="{FF2B5EF4-FFF2-40B4-BE49-F238E27FC236}">
                      <a16:creationId xmlns:a16="http://schemas.microsoft.com/office/drawing/2014/main" id="{972F0FB5-472D-495D-A05D-4CD188BC4318}"/>
                    </a:ext>
                  </a:extLst>
                </p:cNvPr>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227;p64">
                  <a:extLst>
                    <a:ext uri="{FF2B5EF4-FFF2-40B4-BE49-F238E27FC236}">
                      <a16:creationId xmlns:a16="http://schemas.microsoft.com/office/drawing/2014/main" id="{D59C724A-0B25-456F-B959-693285824E4C}"/>
                    </a:ext>
                  </a:extLst>
                </p:cNvPr>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5228;p64">
                <a:extLst>
                  <a:ext uri="{FF2B5EF4-FFF2-40B4-BE49-F238E27FC236}">
                    <a16:creationId xmlns:a16="http://schemas.microsoft.com/office/drawing/2014/main" id="{F5DECCA6-73B4-4A6E-B18C-8330DB353150}"/>
                  </a:ext>
                </a:extLst>
              </p:cNvPr>
              <p:cNvGrpSpPr/>
              <p:nvPr/>
            </p:nvGrpSpPr>
            <p:grpSpPr>
              <a:xfrm>
                <a:off x="4907780" y="3347220"/>
                <a:ext cx="37878" cy="32357"/>
                <a:chOff x="4907780" y="3347220"/>
                <a:chExt cx="37878" cy="32357"/>
              </a:xfrm>
            </p:grpSpPr>
            <p:sp>
              <p:nvSpPr>
                <p:cNvPr id="552" name="Google Shape;5229;p64">
                  <a:extLst>
                    <a:ext uri="{FF2B5EF4-FFF2-40B4-BE49-F238E27FC236}">
                      <a16:creationId xmlns:a16="http://schemas.microsoft.com/office/drawing/2014/main" id="{28D82CEA-C93D-4842-BF4E-21F5496EF8CB}"/>
                    </a:ext>
                  </a:extLst>
                </p:cNvPr>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230;p64">
                  <a:extLst>
                    <a:ext uri="{FF2B5EF4-FFF2-40B4-BE49-F238E27FC236}">
                      <a16:creationId xmlns:a16="http://schemas.microsoft.com/office/drawing/2014/main" id="{3E94B423-E1C1-462B-96CB-AE85D2F24E82}"/>
                    </a:ext>
                  </a:extLst>
                </p:cNvPr>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5231;p64">
                <a:extLst>
                  <a:ext uri="{FF2B5EF4-FFF2-40B4-BE49-F238E27FC236}">
                    <a16:creationId xmlns:a16="http://schemas.microsoft.com/office/drawing/2014/main" id="{1862F3F9-E369-4C9F-8042-60DF11B3FF25}"/>
                  </a:ext>
                </a:extLst>
              </p:cNvPr>
              <p:cNvGrpSpPr/>
              <p:nvPr/>
            </p:nvGrpSpPr>
            <p:grpSpPr>
              <a:xfrm>
                <a:off x="5065048" y="3738150"/>
                <a:ext cx="37783" cy="32364"/>
                <a:chOff x="5065048" y="3738150"/>
                <a:chExt cx="37783" cy="32364"/>
              </a:xfrm>
            </p:grpSpPr>
            <p:sp>
              <p:nvSpPr>
                <p:cNvPr id="550" name="Google Shape;5232;p64">
                  <a:extLst>
                    <a:ext uri="{FF2B5EF4-FFF2-40B4-BE49-F238E27FC236}">
                      <a16:creationId xmlns:a16="http://schemas.microsoft.com/office/drawing/2014/main" id="{1E37F5C7-056D-4D5E-BA38-27D457405E41}"/>
                    </a:ext>
                  </a:extLst>
                </p:cNvPr>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233;p64">
                  <a:extLst>
                    <a:ext uri="{FF2B5EF4-FFF2-40B4-BE49-F238E27FC236}">
                      <a16:creationId xmlns:a16="http://schemas.microsoft.com/office/drawing/2014/main" id="{2C017FE0-B151-4C28-8AA4-351153D31731}"/>
                    </a:ext>
                  </a:extLst>
                </p:cNvPr>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5234;p64">
                <a:extLst>
                  <a:ext uri="{FF2B5EF4-FFF2-40B4-BE49-F238E27FC236}">
                    <a16:creationId xmlns:a16="http://schemas.microsoft.com/office/drawing/2014/main" id="{06627CA4-0437-4AAE-83F8-CBEC77A1F89C}"/>
                  </a:ext>
                </a:extLst>
              </p:cNvPr>
              <p:cNvGrpSpPr/>
              <p:nvPr/>
            </p:nvGrpSpPr>
            <p:grpSpPr>
              <a:xfrm>
                <a:off x="5071616" y="3284615"/>
                <a:ext cx="37783" cy="32357"/>
                <a:chOff x="5071616" y="3284615"/>
                <a:chExt cx="37783" cy="32357"/>
              </a:xfrm>
            </p:grpSpPr>
            <p:sp>
              <p:nvSpPr>
                <p:cNvPr id="548" name="Google Shape;5235;p64">
                  <a:extLst>
                    <a:ext uri="{FF2B5EF4-FFF2-40B4-BE49-F238E27FC236}">
                      <a16:creationId xmlns:a16="http://schemas.microsoft.com/office/drawing/2014/main" id="{70CDFF8E-0334-4F91-A0C8-104ABE6D87B3}"/>
                    </a:ext>
                  </a:extLst>
                </p:cNvPr>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236;p64">
                  <a:extLst>
                    <a:ext uri="{FF2B5EF4-FFF2-40B4-BE49-F238E27FC236}">
                      <a16:creationId xmlns:a16="http://schemas.microsoft.com/office/drawing/2014/main" id="{F3E984B7-14E5-418F-8C53-FCEF74593AC7}"/>
                    </a:ext>
                  </a:extLst>
                </p:cNvPr>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5237;p64">
                <a:extLst>
                  <a:ext uri="{FF2B5EF4-FFF2-40B4-BE49-F238E27FC236}">
                    <a16:creationId xmlns:a16="http://schemas.microsoft.com/office/drawing/2014/main" id="{4CED0B35-7C57-4907-A059-57F20F31F943}"/>
                  </a:ext>
                </a:extLst>
              </p:cNvPr>
              <p:cNvGrpSpPr/>
              <p:nvPr/>
            </p:nvGrpSpPr>
            <p:grpSpPr>
              <a:xfrm>
                <a:off x="5389291" y="3759921"/>
                <a:ext cx="37783" cy="32380"/>
                <a:chOff x="5389291" y="3759921"/>
                <a:chExt cx="37783" cy="32380"/>
              </a:xfrm>
            </p:grpSpPr>
            <p:sp>
              <p:nvSpPr>
                <p:cNvPr id="546" name="Google Shape;5238;p64">
                  <a:extLst>
                    <a:ext uri="{FF2B5EF4-FFF2-40B4-BE49-F238E27FC236}">
                      <a16:creationId xmlns:a16="http://schemas.microsoft.com/office/drawing/2014/main" id="{7432835C-F02C-4298-A749-C8AA2183BAA8}"/>
                    </a:ext>
                  </a:extLst>
                </p:cNvPr>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239;p64">
                  <a:extLst>
                    <a:ext uri="{FF2B5EF4-FFF2-40B4-BE49-F238E27FC236}">
                      <a16:creationId xmlns:a16="http://schemas.microsoft.com/office/drawing/2014/main" id="{E045D405-F94D-434E-A0BC-9191B1ADA931}"/>
                    </a:ext>
                  </a:extLst>
                </p:cNvPr>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5240;p64">
                <a:extLst>
                  <a:ext uri="{FF2B5EF4-FFF2-40B4-BE49-F238E27FC236}">
                    <a16:creationId xmlns:a16="http://schemas.microsoft.com/office/drawing/2014/main" id="{6A197E2E-A3EC-4B80-B413-51EDCF451547}"/>
                  </a:ext>
                </a:extLst>
              </p:cNvPr>
              <p:cNvGrpSpPr/>
              <p:nvPr/>
            </p:nvGrpSpPr>
            <p:grpSpPr>
              <a:xfrm>
                <a:off x="5431534" y="3632932"/>
                <a:ext cx="37878" cy="32451"/>
                <a:chOff x="5431534" y="3632932"/>
                <a:chExt cx="37878" cy="32451"/>
              </a:xfrm>
            </p:grpSpPr>
            <p:sp>
              <p:nvSpPr>
                <p:cNvPr id="544" name="Google Shape;5241;p64">
                  <a:extLst>
                    <a:ext uri="{FF2B5EF4-FFF2-40B4-BE49-F238E27FC236}">
                      <a16:creationId xmlns:a16="http://schemas.microsoft.com/office/drawing/2014/main" id="{FA85003D-D771-4FC8-A14F-74FDA8481427}"/>
                    </a:ext>
                  </a:extLst>
                </p:cNvPr>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242;p64">
                  <a:extLst>
                    <a:ext uri="{FF2B5EF4-FFF2-40B4-BE49-F238E27FC236}">
                      <a16:creationId xmlns:a16="http://schemas.microsoft.com/office/drawing/2014/main" id="{353F834B-6876-4D14-ACD6-919B9B816B30}"/>
                    </a:ext>
                  </a:extLst>
                </p:cNvPr>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5243;p64">
                <a:extLst>
                  <a:ext uri="{FF2B5EF4-FFF2-40B4-BE49-F238E27FC236}">
                    <a16:creationId xmlns:a16="http://schemas.microsoft.com/office/drawing/2014/main" id="{BA152FD7-2CBD-4137-9FF1-99D332AD4AD0}"/>
                  </a:ext>
                </a:extLst>
              </p:cNvPr>
              <p:cNvGrpSpPr/>
              <p:nvPr/>
            </p:nvGrpSpPr>
            <p:grpSpPr>
              <a:xfrm>
                <a:off x="5540755" y="3544829"/>
                <a:ext cx="37783" cy="32357"/>
                <a:chOff x="5540755" y="3544829"/>
                <a:chExt cx="37783" cy="32357"/>
              </a:xfrm>
            </p:grpSpPr>
            <p:sp>
              <p:nvSpPr>
                <p:cNvPr id="542" name="Google Shape;5244;p64">
                  <a:extLst>
                    <a:ext uri="{FF2B5EF4-FFF2-40B4-BE49-F238E27FC236}">
                      <a16:creationId xmlns:a16="http://schemas.microsoft.com/office/drawing/2014/main" id="{5F3F2D22-23A7-4B84-A8DF-945E305EA673}"/>
                    </a:ext>
                  </a:extLst>
                </p:cNvPr>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245;p64">
                  <a:extLst>
                    <a:ext uri="{FF2B5EF4-FFF2-40B4-BE49-F238E27FC236}">
                      <a16:creationId xmlns:a16="http://schemas.microsoft.com/office/drawing/2014/main" id="{96344262-E400-4E5F-95E5-3B65C7CBCB14}"/>
                    </a:ext>
                  </a:extLst>
                </p:cNvPr>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5246;p64">
                <a:extLst>
                  <a:ext uri="{FF2B5EF4-FFF2-40B4-BE49-F238E27FC236}">
                    <a16:creationId xmlns:a16="http://schemas.microsoft.com/office/drawing/2014/main" id="{A6E8A1F6-F1CB-4068-A11F-B5F89BF3635D}"/>
                  </a:ext>
                </a:extLst>
              </p:cNvPr>
              <p:cNvGrpSpPr/>
              <p:nvPr/>
            </p:nvGrpSpPr>
            <p:grpSpPr>
              <a:xfrm>
                <a:off x="5579293" y="3412107"/>
                <a:ext cx="37776" cy="32357"/>
                <a:chOff x="5579293" y="3412107"/>
                <a:chExt cx="37776" cy="32357"/>
              </a:xfrm>
            </p:grpSpPr>
            <p:sp>
              <p:nvSpPr>
                <p:cNvPr id="540" name="Google Shape;5247;p64">
                  <a:extLst>
                    <a:ext uri="{FF2B5EF4-FFF2-40B4-BE49-F238E27FC236}">
                      <a16:creationId xmlns:a16="http://schemas.microsoft.com/office/drawing/2014/main" id="{83CC127A-25F0-4D3D-B880-F99849374070}"/>
                    </a:ext>
                  </a:extLst>
                </p:cNvPr>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248;p64">
                  <a:extLst>
                    <a:ext uri="{FF2B5EF4-FFF2-40B4-BE49-F238E27FC236}">
                      <a16:creationId xmlns:a16="http://schemas.microsoft.com/office/drawing/2014/main" id="{E8144485-392F-479D-BF32-98B87F1E1AE9}"/>
                    </a:ext>
                  </a:extLst>
                </p:cNvPr>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5249;p64">
                <a:extLst>
                  <a:ext uri="{FF2B5EF4-FFF2-40B4-BE49-F238E27FC236}">
                    <a16:creationId xmlns:a16="http://schemas.microsoft.com/office/drawing/2014/main" id="{6344F775-C778-4AAD-86A8-6B3D93877186}"/>
                  </a:ext>
                </a:extLst>
              </p:cNvPr>
              <p:cNvGrpSpPr/>
              <p:nvPr/>
            </p:nvGrpSpPr>
            <p:grpSpPr>
              <a:xfrm>
                <a:off x="5801346" y="3284615"/>
                <a:ext cx="37783" cy="32357"/>
                <a:chOff x="5801346" y="3284615"/>
                <a:chExt cx="37783" cy="32357"/>
              </a:xfrm>
            </p:grpSpPr>
            <p:sp>
              <p:nvSpPr>
                <p:cNvPr id="538" name="Google Shape;5250;p64">
                  <a:extLst>
                    <a:ext uri="{FF2B5EF4-FFF2-40B4-BE49-F238E27FC236}">
                      <a16:creationId xmlns:a16="http://schemas.microsoft.com/office/drawing/2014/main" id="{8C0FC674-19A6-4313-8B8F-38712ABBFBEC}"/>
                    </a:ext>
                  </a:extLst>
                </p:cNvPr>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251;p64">
                  <a:extLst>
                    <a:ext uri="{FF2B5EF4-FFF2-40B4-BE49-F238E27FC236}">
                      <a16:creationId xmlns:a16="http://schemas.microsoft.com/office/drawing/2014/main" id="{84F74B2A-06FB-4223-8544-96CAE643A549}"/>
                    </a:ext>
                  </a:extLst>
                </p:cNvPr>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5252;p64">
                <a:extLst>
                  <a:ext uri="{FF2B5EF4-FFF2-40B4-BE49-F238E27FC236}">
                    <a16:creationId xmlns:a16="http://schemas.microsoft.com/office/drawing/2014/main" id="{70822A72-CFAC-46B9-9918-C3F1EF5360EB}"/>
                  </a:ext>
                </a:extLst>
              </p:cNvPr>
              <p:cNvGrpSpPr/>
              <p:nvPr/>
            </p:nvGrpSpPr>
            <p:grpSpPr>
              <a:xfrm>
                <a:off x="5763578" y="3399067"/>
                <a:ext cx="37776" cy="32364"/>
                <a:chOff x="5763578" y="3399067"/>
                <a:chExt cx="37776" cy="32364"/>
              </a:xfrm>
            </p:grpSpPr>
            <p:sp>
              <p:nvSpPr>
                <p:cNvPr id="536" name="Google Shape;5253;p64">
                  <a:extLst>
                    <a:ext uri="{FF2B5EF4-FFF2-40B4-BE49-F238E27FC236}">
                      <a16:creationId xmlns:a16="http://schemas.microsoft.com/office/drawing/2014/main" id="{4B281F5A-82B7-4A7E-B343-4F0BFA6EB07C}"/>
                    </a:ext>
                  </a:extLst>
                </p:cNvPr>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254;p64">
                  <a:extLst>
                    <a:ext uri="{FF2B5EF4-FFF2-40B4-BE49-F238E27FC236}">
                      <a16:creationId xmlns:a16="http://schemas.microsoft.com/office/drawing/2014/main" id="{303D2D30-7A6B-4F8E-A7FC-323515B8D1A1}"/>
                    </a:ext>
                  </a:extLst>
                </p:cNvPr>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5255;p64">
                <a:extLst>
                  <a:ext uri="{FF2B5EF4-FFF2-40B4-BE49-F238E27FC236}">
                    <a16:creationId xmlns:a16="http://schemas.microsoft.com/office/drawing/2014/main" id="{8A2C9368-EAA6-4298-85EE-21FEAE47FD9C}"/>
                  </a:ext>
                </a:extLst>
              </p:cNvPr>
              <p:cNvGrpSpPr/>
              <p:nvPr/>
            </p:nvGrpSpPr>
            <p:grpSpPr>
              <a:xfrm>
                <a:off x="5395858" y="3230952"/>
                <a:ext cx="37776" cy="32364"/>
                <a:chOff x="5395858" y="3230952"/>
                <a:chExt cx="37776" cy="32364"/>
              </a:xfrm>
            </p:grpSpPr>
            <p:sp>
              <p:nvSpPr>
                <p:cNvPr id="534" name="Google Shape;5256;p64">
                  <a:extLst>
                    <a:ext uri="{FF2B5EF4-FFF2-40B4-BE49-F238E27FC236}">
                      <a16:creationId xmlns:a16="http://schemas.microsoft.com/office/drawing/2014/main" id="{F9F1323B-D14A-4B8A-B18A-0E9BAECBD0DB}"/>
                    </a:ext>
                  </a:extLst>
                </p:cNvPr>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257;p64">
                  <a:extLst>
                    <a:ext uri="{FF2B5EF4-FFF2-40B4-BE49-F238E27FC236}">
                      <a16:creationId xmlns:a16="http://schemas.microsoft.com/office/drawing/2014/main" id="{052B4AC0-4F0A-4175-9CFA-C182DF8D1276}"/>
                    </a:ext>
                  </a:extLst>
                </p:cNvPr>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5258;p64">
                <a:extLst>
                  <a:ext uri="{FF2B5EF4-FFF2-40B4-BE49-F238E27FC236}">
                    <a16:creationId xmlns:a16="http://schemas.microsoft.com/office/drawing/2014/main" id="{19B0090C-1018-480A-98A7-D870D50343A7}"/>
                  </a:ext>
                </a:extLst>
              </p:cNvPr>
              <p:cNvGrpSpPr/>
              <p:nvPr/>
            </p:nvGrpSpPr>
            <p:grpSpPr>
              <a:xfrm>
                <a:off x="5264088" y="3188237"/>
                <a:ext cx="37776" cy="32357"/>
                <a:chOff x="5264088" y="3188237"/>
                <a:chExt cx="37776" cy="32357"/>
              </a:xfrm>
            </p:grpSpPr>
            <p:sp>
              <p:nvSpPr>
                <p:cNvPr id="532" name="Google Shape;5259;p64">
                  <a:extLst>
                    <a:ext uri="{FF2B5EF4-FFF2-40B4-BE49-F238E27FC236}">
                      <a16:creationId xmlns:a16="http://schemas.microsoft.com/office/drawing/2014/main" id="{83A152CB-651F-4433-B4DC-0C77A8557B55}"/>
                    </a:ext>
                  </a:extLst>
                </p:cNvPr>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260;p64">
                  <a:extLst>
                    <a:ext uri="{FF2B5EF4-FFF2-40B4-BE49-F238E27FC236}">
                      <a16:creationId xmlns:a16="http://schemas.microsoft.com/office/drawing/2014/main" id="{5C998705-5AEA-4068-982E-B8A364DD6995}"/>
                    </a:ext>
                  </a:extLst>
                </p:cNvPr>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5261;p64">
                <a:extLst>
                  <a:ext uri="{FF2B5EF4-FFF2-40B4-BE49-F238E27FC236}">
                    <a16:creationId xmlns:a16="http://schemas.microsoft.com/office/drawing/2014/main" id="{FC520DB1-99F9-4F7F-87A7-6F63F0C28CE5}"/>
                  </a:ext>
                </a:extLst>
              </p:cNvPr>
              <p:cNvGrpSpPr/>
              <p:nvPr/>
            </p:nvGrpSpPr>
            <p:grpSpPr>
              <a:xfrm>
                <a:off x="5585758" y="3237425"/>
                <a:ext cx="37878" cy="32357"/>
                <a:chOff x="5585758" y="3237425"/>
                <a:chExt cx="37878" cy="32357"/>
              </a:xfrm>
            </p:grpSpPr>
            <p:sp>
              <p:nvSpPr>
                <p:cNvPr id="530" name="Google Shape;5262;p64">
                  <a:extLst>
                    <a:ext uri="{FF2B5EF4-FFF2-40B4-BE49-F238E27FC236}">
                      <a16:creationId xmlns:a16="http://schemas.microsoft.com/office/drawing/2014/main" id="{32F9C71A-486E-4D62-9058-B71AA4279552}"/>
                    </a:ext>
                  </a:extLst>
                </p:cNvPr>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263;p64">
                  <a:extLst>
                    <a:ext uri="{FF2B5EF4-FFF2-40B4-BE49-F238E27FC236}">
                      <a16:creationId xmlns:a16="http://schemas.microsoft.com/office/drawing/2014/main" id="{2C3BACCD-8DE8-4635-AC29-DB8DA3156C33}"/>
                    </a:ext>
                  </a:extLst>
                </p:cNvPr>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5264;p64">
                <a:extLst>
                  <a:ext uri="{FF2B5EF4-FFF2-40B4-BE49-F238E27FC236}">
                    <a16:creationId xmlns:a16="http://schemas.microsoft.com/office/drawing/2014/main" id="{FDC4BF03-3B72-492A-8669-5AFEBE7523B1}"/>
                  </a:ext>
                </a:extLst>
              </p:cNvPr>
              <p:cNvGrpSpPr/>
              <p:nvPr/>
            </p:nvGrpSpPr>
            <p:grpSpPr>
              <a:xfrm>
                <a:off x="4874196" y="3291088"/>
                <a:ext cx="37878" cy="32451"/>
                <a:chOff x="4874196" y="3291088"/>
                <a:chExt cx="37878" cy="32451"/>
              </a:xfrm>
            </p:grpSpPr>
            <p:sp>
              <p:nvSpPr>
                <p:cNvPr id="528" name="Google Shape;5265;p64">
                  <a:extLst>
                    <a:ext uri="{FF2B5EF4-FFF2-40B4-BE49-F238E27FC236}">
                      <a16:creationId xmlns:a16="http://schemas.microsoft.com/office/drawing/2014/main" id="{FFD9EFD1-E9F5-4902-9FEC-D142234E8173}"/>
                    </a:ext>
                  </a:extLst>
                </p:cNvPr>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66;p64">
                  <a:extLst>
                    <a:ext uri="{FF2B5EF4-FFF2-40B4-BE49-F238E27FC236}">
                      <a16:creationId xmlns:a16="http://schemas.microsoft.com/office/drawing/2014/main" id="{52CDDB2A-CDAE-45BC-8A12-F7FEAD439EAC}"/>
                    </a:ext>
                  </a:extLst>
                </p:cNvPr>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5267;p64">
                <a:extLst>
                  <a:ext uri="{FF2B5EF4-FFF2-40B4-BE49-F238E27FC236}">
                    <a16:creationId xmlns:a16="http://schemas.microsoft.com/office/drawing/2014/main" id="{B87BC9CA-90EF-4C7D-8473-0EAD09D713C1}"/>
                  </a:ext>
                </a:extLst>
              </p:cNvPr>
              <p:cNvGrpSpPr/>
              <p:nvPr/>
            </p:nvGrpSpPr>
            <p:grpSpPr>
              <a:xfrm>
                <a:off x="5197770" y="3785466"/>
                <a:ext cx="37783" cy="32427"/>
                <a:chOff x="5197770" y="3785466"/>
                <a:chExt cx="37783" cy="32427"/>
              </a:xfrm>
            </p:grpSpPr>
            <p:sp>
              <p:nvSpPr>
                <p:cNvPr id="526" name="Google Shape;5268;p64">
                  <a:extLst>
                    <a:ext uri="{FF2B5EF4-FFF2-40B4-BE49-F238E27FC236}">
                      <a16:creationId xmlns:a16="http://schemas.microsoft.com/office/drawing/2014/main" id="{D9E01D97-4026-4FA4-8908-EE71C2576410}"/>
                    </a:ext>
                  </a:extLst>
                </p:cNvPr>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69;p64">
                  <a:extLst>
                    <a:ext uri="{FF2B5EF4-FFF2-40B4-BE49-F238E27FC236}">
                      <a16:creationId xmlns:a16="http://schemas.microsoft.com/office/drawing/2014/main" id="{C46639BE-F24B-4156-9976-1A18C4626B2A}"/>
                    </a:ext>
                  </a:extLst>
                </p:cNvPr>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5270;p64">
                <a:extLst>
                  <a:ext uri="{FF2B5EF4-FFF2-40B4-BE49-F238E27FC236}">
                    <a16:creationId xmlns:a16="http://schemas.microsoft.com/office/drawing/2014/main" id="{FFCC924C-E55D-457A-B000-C4107A3C2B3D}"/>
                  </a:ext>
                </a:extLst>
              </p:cNvPr>
              <p:cNvGrpSpPr/>
              <p:nvPr/>
            </p:nvGrpSpPr>
            <p:grpSpPr>
              <a:xfrm>
                <a:off x="5177699" y="3492117"/>
                <a:ext cx="37776" cy="32357"/>
                <a:chOff x="5177699" y="3492117"/>
                <a:chExt cx="37776" cy="32357"/>
              </a:xfrm>
            </p:grpSpPr>
            <p:sp>
              <p:nvSpPr>
                <p:cNvPr id="524" name="Google Shape;5271;p64">
                  <a:extLst>
                    <a:ext uri="{FF2B5EF4-FFF2-40B4-BE49-F238E27FC236}">
                      <a16:creationId xmlns:a16="http://schemas.microsoft.com/office/drawing/2014/main" id="{7A477353-2616-4615-8D55-507D33153A2F}"/>
                    </a:ext>
                  </a:extLst>
                </p:cNvPr>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72;p64">
                  <a:extLst>
                    <a:ext uri="{FF2B5EF4-FFF2-40B4-BE49-F238E27FC236}">
                      <a16:creationId xmlns:a16="http://schemas.microsoft.com/office/drawing/2014/main" id="{C20DAD8E-DF91-4CD4-A3C8-98FC4D88B849}"/>
                    </a:ext>
                  </a:extLst>
                </p:cNvPr>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5273;p64">
                <a:extLst>
                  <a:ext uri="{FF2B5EF4-FFF2-40B4-BE49-F238E27FC236}">
                    <a16:creationId xmlns:a16="http://schemas.microsoft.com/office/drawing/2014/main" id="{31A75F4C-9802-4BC1-BC38-040E1CDE6DA0}"/>
                  </a:ext>
                </a:extLst>
              </p:cNvPr>
              <p:cNvGrpSpPr/>
              <p:nvPr/>
            </p:nvGrpSpPr>
            <p:grpSpPr>
              <a:xfrm>
                <a:off x="5349431" y="3622346"/>
                <a:ext cx="37870" cy="32380"/>
                <a:chOff x="5349431" y="3622346"/>
                <a:chExt cx="37870" cy="32380"/>
              </a:xfrm>
            </p:grpSpPr>
            <p:sp>
              <p:nvSpPr>
                <p:cNvPr id="522" name="Google Shape;5274;p64">
                  <a:extLst>
                    <a:ext uri="{FF2B5EF4-FFF2-40B4-BE49-F238E27FC236}">
                      <a16:creationId xmlns:a16="http://schemas.microsoft.com/office/drawing/2014/main" id="{B8599B01-2B05-4825-9A70-375C8F2C0FE9}"/>
                    </a:ext>
                  </a:extLst>
                </p:cNvPr>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75;p64">
                  <a:extLst>
                    <a:ext uri="{FF2B5EF4-FFF2-40B4-BE49-F238E27FC236}">
                      <a16:creationId xmlns:a16="http://schemas.microsoft.com/office/drawing/2014/main" id="{AC820E9F-9CFF-4491-B50E-7410462F2444}"/>
                    </a:ext>
                  </a:extLst>
                </p:cNvPr>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5276;p64">
                <a:extLst>
                  <a:ext uri="{FF2B5EF4-FFF2-40B4-BE49-F238E27FC236}">
                    <a16:creationId xmlns:a16="http://schemas.microsoft.com/office/drawing/2014/main" id="{6EF7AD52-C417-4D9E-9157-788AF96B25E5}"/>
                  </a:ext>
                </a:extLst>
              </p:cNvPr>
              <p:cNvGrpSpPr/>
              <p:nvPr/>
            </p:nvGrpSpPr>
            <p:grpSpPr>
              <a:xfrm>
                <a:off x="5068855" y="3563980"/>
                <a:ext cx="53954" cy="46223"/>
                <a:chOff x="5068855" y="3563980"/>
                <a:chExt cx="53954" cy="46223"/>
              </a:xfrm>
            </p:grpSpPr>
            <p:sp>
              <p:nvSpPr>
                <p:cNvPr id="520" name="Google Shape;5277;p64">
                  <a:extLst>
                    <a:ext uri="{FF2B5EF4-FFF2-40B4-BE49-F238E27FC236}">
                      <a16:creationId xmlns:a16="http://schemas.microsoft.com/office/drawing/2014/main" id="{4C9948DD-DD52-4CE3-A241-0C7090B3406A}"/>
                    </a:ext>
                  </a:extLst>
                </p:cNvPr>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78;p64">
                  <a:extLst>
                    <a:ext uri="{FF2B5EF4-FFF2-40B4-BE49-F238E27FC236}">
                      <a16:creationId xmlns:a16="http://schemas.microsoft.com/office/drawing/2014/main" id="{AE554F41-8AB0-4AD0-92B4-0E4437567B48}"/>
                    </a:ext>
                  </a:extLst>
                </p:cNvPr>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5279;p64">
                <a:extLst>
                  <a:ext uri="{FF2B5EF4-FFF2-40B4-BE49-F238E27FC236}">
                    <a16:creationId xmlns:a16="http://schemas.microsoft.com/office/drawing/2014/main" id="{C85B4A33-FFBB-4630-8870-54ABE99303BE}"/>
                  </a:ext>
                </a:extLst>
              </p:cNvPr>
              <p:cNvGrpSpPr/>
              <p:nvPr/>
            </p:nvGrpSpPr>
            <p:grpSpPr>
              <a:xfrm>
                <a:off x="5037654" y="3392507"/>
                <a:ext cx="37870" cy="32451"/>
                <a:chOff x="5037654" y="3392507"/>
                <a:chExt cx="37870" cy="32451"/>
              </a:xfrm>
            </p:grpSpPr>
            <p:sp>
              <p:nvSpPr>
                <p:cNvPr id="518" name="Google Shape;5280;p64">
                  <a:extLst>
                    <a:ext uri="{FF2B5EF4-FFF2-40B4-BE49-F238E27FC236}">
                      <a16:creationId xmlns:a16="http://schemas.microsoft.com/office/drawing/2014/main" id="{67650194-2101-43E3-91E5-F3D971B5B4DE}"/>
                    </a:ext>
                  </a:extLst>
                </p:cNvPr>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281;p64">
                  <a:extLst>
                    <a:ext uri="{FF2B5EF4-FFF2-40B4-BE49-F238E27FC236}">
                      <a16:creationId xmlns:a16="http://schemas.microsoft.com/office/drawing/2014/main" id="{7315BB15-8486-41AD-950C-2A48B1543C14}"/>
                    </a:ext>
                  </a:extLst>
                </p:cNvPr>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5282;p64">
                <a:extLst>
                  <a:ext uri="{FF2B5EF4-FFF2-40B4-BE49-F238E27FC236}">
                    <a16:creationId xmlns:a16="http://schemas.microsoft.com/office/drawing/2014/main" id="{8B4D778F-39FC-4AA7-9A51-47B99DCE15FB}"/>
                  </a:ext>
                </a:extLst>
              </p:cNvPr>
              <p:cNvGrpSpPr/>
              <p:nvPr/>
            </p:nvGrpSpPr>
            <p:grpSpPr>
              <a:xfrm>
                <a:off x="5456560" y="3368629"/>
                <a:ext cx="37870" cy="32451"/>
                <a:chOff x="5456560" y="3368629"/>
                <a:chExt cx="37870" cy="32451"/>
              </a:xfrm>
            </p:grpSpPr>
            <p:sp>
              <p:nvSpPr>
                <p:cNvPr id="516" name="Google Shape;5283;p64">
                  <a:extLst>
                    <a:ext uri="{FF2B5EF4-FFF2-40B4-BE49-F238E27FC236}">
                      <a16:creationId xmlns:a16="http://schemas.microsoft.com/office/drawing/2014/main" id="{7D79F1D2-2A21-4C6E-989E-0BB9611509EB}"/>
                    </a:ext>
                  </a:extLst>
                </p:cNvPr>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284;p64">
                  <a:extLst>
                    <a:ext uri="{FF2B5EF4-FFF2-40B4-BE49-F238E27FC236}">
                      <a16:creationId xmlns:a16="http://schemas.microsoft.com/office/drawing/2014/main" id="{64E6F721-1FA4-46F9-8D1F-BD16A231A1FD}"/>
                    </a:ext>
                  </a:extLst>
                </p:cNvPr>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5285;p64">
                <a:extLst>
                  <a:ext uri="{FF2B5EF4-FFF2-40B4-BE49-F238E27FC236}">
                    <a16:creationId xmlns:a16="http://schemas.microsoft.com/office/drawing/2014/main" id="{69638E54-2224-42BD-9D7B-AE1066CE3C54}"/>
                  </a:ext>
                </a:extLst>
              </p:cNvPr>
              <p:cNvGrpSpPr/>
              <p:nvPr/>
            </p:nvGrpSpPr>
            <p:grpSpPr>
              <a:xfrm>
                <a:off x="4755749" y="3501516"/>
                <a:ext cx="46246" cy="39608"/>
                <a:chOff x="4755749" y="3501516"/>
                <a:chExt cx="46246" cy="39608"/>
              </a:xfrm>
            </p:grpSpPr>
            <p:sp>
              <p:nvSpPr>
                <p:cNvPr id="514" name="Google Shape;5286;p64">
                  <a:extLst>
                    <a:ext uri="{FF2B5EF4-FFF2-40B4-BE49-F238E27FC236}">
                      <a16:creationId xmlns:a16="http://schemas.microsoft.com/office/drawing/2014/main" id="{FBA7038E-069E-4303-8818-5FC1804E6419}"/>
                    </a:ext>
                  </a:extLst>
                </p:cNvPr>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287;p64">
                  <a:extLst>
                    <a:ext uri="{FF2B5EF4-FFF2-40B4-BE49-F238E27FC236}">
                      <a16:creationId xmlns:a16="http://schemas.microsoft.com/office/drawing/2014/main" id="{59DDD0FB-0817-427B-B279-60B9E8831474}"/>
                    </a:ext>
                  </a:extLst>
                </p:cNvPr>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5288;p64">
                <a:extLst>
                  <a:ext uri="{FF2B5EF4-FFF2-40B4-BE49-F238E27FC236}">
                    <a16:creationId xmlns:a16="http://schemas.microsoft.com/office/drawing/2014/main" id="{29A7B649-9DE0-4BB1-86C0-5C1E0D373B1C}"/>
                  </a:ext>
                </a:extLst>
              </p:cNvPr>
              <p:cNvGrpSpPr/>
              <p:nvPr/>
            </p:nvGrpSpPr>
            <p:grpSpPr>
              <a:xfrm>
                <a:off x="4681346" y="3485582"/>
                <a:ext cx="37783" cy="32427"/>
                <a:chOff x="4681346" y="3485582"/>
                <a:chExt cx="37783" cy="32427"/>
              </a:xfrm>
            </p:grpSpPr>
            <p:sp>
              <p:nvSpPr>
                <p:cNvPr id="512" name="Google Shape;5289;p64">
                  <a:extLst>
                    <a:ext uri="{FF2B5EF4-FFF2-40B4-BE49-F238E27FC236}">
                      <a16:creationId xmlns:a16="http://schemas.microsoft.com/office/drawing/2014/main" id="{D537C4E6-7E65-4F3B-9CDE-518F9C300333}"/>
                    </a:ext>
                  </a:extLst>
                </p:cNvPr>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290;p64">
                  <a:extLst>
                    <a:ext uri="{FF2B5EF4-FFF2-40B4-BE49-F238E27FC236}">
                      <a16:creationId xmlns:a16="http://schemas.microsoft.com/office/drawing/2014/main" id="{E9943492-CB7E-4FF3-9173-8F1F6C1DD05D}"/>
                    </a:ext>
                  </a:extLst>
                </p:cNvPr>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5291;p64">
                <a:extLst>
                  <a:ext uri="{FF2B5EF4-FFF2-40B4-BE49-F238E27FC236}">
                    <a16:creationId xmlns:a16="http://schemas.microsoft.com/office/drawing/2014/main" id="{57175B88-16C2-414B-A605-EC3E4DD6EE7A}"/>
                  </a:ext>
                </a:extLst>
              </p:cNvPr>
              <p:cNvGrpSpPr/>
              <p:nvPr/>
            </p:nvGrpSpPr>
            <p:grpSpPr>
              <a:xfrm>
                <a:off x="4767067" y="3291088"/>
                <a:ext cx="37878" cy="32451"/>
                <a:chOff x="4767067" y="3291088"/>
                <a:chExt cx="37878" cy="32451"/>
              </a:xfrm>
            </p:grpSpPr>
            <p:sp>
              <p:nvSpPr>
                <p:cNvPr id="510" name="Google Shape;5292;p64">
                  <a:extLst>
                    <a:ext uri="{FF2B5EF4-FFF2-40B4-BE49-F238E27FC236}">
                      <a16:creationId xmlns:a16="http://schemas.microsoft.com/office/drawing/2014/main" id="{DB10ABDA-B0A8-4F91-84DD-D1E1A379E59B}"/>
                    </a:ext>
                  </a:extLst>
                </p:cNvPr>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293;p64">
                  <a:extLst>
                    <a:ext uri="{FF2B5EF4-FFF2-40B4-BE49-F238E27FC236}">
                      <a16:creationId xmlns:a16="http://schemas.microsoft.com/office/drawing/2014/main" id="{A906CD64-2BA0-4AB5-8CAC-B65F33CBAD31}"/>
                    </a:ext>
                  </a:extLst>
                </p:cNvPr>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5294;p64">
                <a:extLst>
                  <a:ext uri="{FF2B5EF4-FFF2-40B4-BE49-F238E27FC236}">
                    <a16:creationId xmlns:a16="http://schemas.microsoft.com/office/drawing/2014/main" id="{B43A6A10-268D-435D-A415-67C87BA76371}"/>
                  </a:ext>
                </a:extLst>
              </p:cNvPr>
              <p:cNvGrpSpPr/>
              <p:nvPr/>
            </p:nvGrpSpPr>
            <p:grpSpPr>
              <a:xfrm>
                <a:off x="4687819" y="3405539"/>
                <a:ext cx="37776" cy="32451"/>
                <a:chOff x="4687819" y="3405539"/>
                <a:chExt cx="37776" cy="32451"/>
              </a:xfrm>
            </p:grpSpPr>
            <p:sp>
              <p:nvSpPr>
                <p:cNvPr id="508" name="Google Shape;5295;p64">
                  <a:extLst>
                    <a:ext uri="{FF2B5EF4-FFF2-40B4-BE49-F238E27FC236}">
                      <a16:creationId xmlns:a16="http://schemas.microsoft.com/office/drawing/2014/main" id="{9257DDE3-B412-4BAA-9871-C67066E3AF95}"/>
                    </a:ext>
                  </a:extLst>
                </p:cNvPr>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296;p64">
                  <a:extLst>
                    <a:ext uri="{FF2B5EF4-FFF2-40B4-BE49-F238E27FC236}">
                      <a16:creationId xmlns:a16="http://schemas.microsoft.com/office/drawing/2014/main" id="{C6184E6A-A675-4E81-8467-9DEE5BFBB516}"/>
                    </a:ext>
                  </a:extLst>
                </p:cNvPr>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5297;p64">
                <a:extLst>
                  <a:ext uri="{FF2B5EF4-FFF2-40B4-BE49-F238E27FC236}">
                    <a16:creationId xmlns:a16="http://schemas.microsoft.com/office/drawing/2014/main" id="{F3885245-B06E-4F29-B746-B86C7B9298C4}"/>
                  </a:ext>
                </a:extLst>
              </p:cNvPr>
              <p:cNvGrpSpPr/>
              <p:nvPr/>
            </p:nvGrpSpPr>
            <p:grpSpPr>
              <a:xfrm>
                <a:off x="4923101" y="3444809"/>
                <a:ext cx="52813" cy="45318"/>
                <a:chOff x="4923101" y="3444809"/>
                <a:chExt cx="52813" cy="45318"/>
              </a:xfrm>
            </p:grpSpPr>
            <p:sp>
              <p:nvSpPr>
                <p:cNvPr id="506" name="Google Shape;5298;p64">
                  <a:extLst>
                    <a:ext uri="{FF2B5EF4-FFF2-40B4-BE49-F238E27FC236}">
                      <a16:creationId xmlns:a16="http://schemas.microsoft.com/office/drawing/2014/main" id="{B5DC7261-DEFC-4345-9D89-E3819DB9D9B3}"/>
                    </a:ext>
                  </a:extLst>
                </p:cNvPr>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299;p64">
                  <a:extLst>
                    <a:ext uri="{FF2B5EF4-FFF2-40B4-BE49-F238E27FC236}">
                      <a16:creationId xmlns:a16="http://schemas.microsoft.com/office/drawing/2014/main" id="{A290432B-4A75-4660-9AC7-A30643953F28}"/>
                    </a:ext>
                  </a:extLst>
                </p:cNvPr>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5300;p64">
                <a:extLst>
                  <a:ext uri="{FF2B5EF4-FFF2-40B4-BE49-F238E27FC236}">
                    <a16:creationId xmlns:a16="http://schemas.microsoft.com/office/drawing/2014/main" id="{83EF0FC6-D1BC-4547-A33A-0B8E5362E7B7}"/>
                  </a:ext>
                </a:extLst>
              </p:cNvPr>
              <p:cNvGrpSpPr/>
              <p:nvPr/>
            </p:nvGrpSpPr>
            <p:grpSpPr>
              <a:xfrm>
                <a:off x="4846040" y="3654750"/>
                <a:ext cx="31405" cy="26993"/>
                <a:chOff x="4846040" y="3654750"/>
                <a:chExt cx="31405" cy="26993"/>
              </a:xfrm>
            </p:grpSpPr>
            <p:sp>
              <p:nvSpPr>
                <p:cNvPr id="504" name="Google Shape;5301;p64">
                  <a:extLst>
                    <a:ext uri="{FF2B5EF4-FFF2-40B4-BE49-F238E27FC236}">
                      <a16:creationId xmlns:a16="http://schemas.microsoft.com/office/drawing/2014/main" id="{2D382729-0B13-47C5-92E6-4CE155C4384D}"/>
                    </a:ext>
                  </a:extLst>
                </p:cNvPr>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302;p64">
                  <a:extLst>
                    <a:ext uri="{FF2B5EF4-FFF2-40B4-BE49-F238E27FC236}">
                      <a16:creationId xmlns:a16="http://schemas.microsoft.com/office/drawing/2014/main" id="{87E75488-79B7-456A-BDFC-61BA712539B8}"/>
                    </a:ext>
                  </a:extLst>
                </p:cNvPr>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5303;p64">
                <a:extLst>
                  <a:ext uri="{FF2B5EF4-FFF2-40B4-BE49-F238E27FC236}">
                    <a16:creationId xmlns:a16="http://schemas.microsoft.com/office/drawing/2014/main" id="{A8A2C350-3EC2-4F09-8EEE-94A7D48F59B3}"/>
                  </a:ext>
                </a:extLst>
              </p:cNvPr>
              <p:cNvGrpSpPr/>
              <p:nvPr/>
            </p:nvGrpSpPr>
            <p:grpSpPr>
              <a:xfrm>
                <a:off x="4925673" y="3691700"/>
                <a:ext cx="40253" cy="34472"/>
                <a:chOff x="4925673" y="3691700"/>
                <a:chExt cx="40253" cy="34472"/>
              </a:xfrm>
            </p:grpSpPr>
            <p:sp>
              <p:nvSpPr>
                <p:cNvPr id="502" name="Google Shape;5304;p64">
                  <a:extLst>
                    <a:ext uri="{FF2B5EF4-FFF2-40B4-BE49-F238E27FC236}">
                      <a16:creationId xmlns:a16="http://schemas.microsoft.com/office/drawing/2014/main" id="{2092865C-73DA-4701-8087-17A5609A7816}"/>
                    </a:ext>
                  </a:extLst>
                </p:cNvPr>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305;p64">
                  <a:extLst>
                    <a:ext uri="{FF2B5EF4-FFF2-40B4-BE49-F238E27FC236}">
                      <a16:creationId xmlns:a16="http://schemas.microsoft.com/office/drawing/2014/main" id="{D9E402A2-236C-47D6-AC45-FD6CC81722A6}"/>
                    </a:ext>
                  </a:extLst>
                </p:cNvPr>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5306;p64">
                <a:extLst>
                  <a:ext uri="{FF2B5EF4-FFF2-40B4-BE49-F238E27FC236}">
                    <a16:creationId xmlns:a16="http://schemas.microsoft.com/office/drawing/2014/main" id="{DFB892F1-62E8-416C-9789-AF0664E70564}"/>
                  </a:ext>
                </a:extLst>
              </p:cNvPr>
              <p:cNvGrpSpPr/>
              <p:nvPr/>
            </p:nvGrpSpPr>
            <p:grpSpPr>
              <a:xfrm>
                <a:off x="4894653" y="3740848"/>
                <a:ext cx="31405" cy="26906"/>
                <a:chOff x="4894653" y="3740848"/>
                <a:chExt cx="31405" cy="26906"/>
              </a:xfrm>
            </p:grpSpPr>
            <p:sp>
              <p:nvSpPr>
                <p:cNvPr id="500" name="Google Shape;5307;p64">
                  <a:extLst>
                    <a:ext uri="{FF2B5EF4-FFF2-40B4-BE49-F238E27FC236}">
                      <a16:creationId xmlns:a16="http://schemas.microsoft.com/office/drawing/2014/main" id="{DBD70643-6EF6-4512-A463-9866DA7DDB0F}"/>
                    </a:ext>
                  </a:extLst>
                </p:cNvPr>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308;p64">
                  <a:extLst>
                    <a:ext uri="{FF2B5EF4-FFF2-40B4-BE49-F238E27FC236}">
                      <a16:creationId xmlns:a16="http://schemas.microsoft.com/office/drawing/2014/main" id="{A75B7DA7-234F-4107-B869-C5A214BCCFF7}"/>
                    </a:ext>
                  </a:extLst>
                </p:cNvPr>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 name="Google Shape;5309;p64">
                <a:extLst>
                  <a:ext uri="{FF2B5EF4-FFF2-40B4-BE49-F238E27FC236}">
                    <a16:creationId xmlns:a16="http://schemas.microsoft.com/office/drawing/2014/main" id="{D3E72D1B-F44C-4D7A-A5C6-C897486ACB8B}"/>
                  </a:ext>
                </a:extLst>
              </p:cNvPr>
              <p:cNvGrpSpPr/>
              <p:nvPr/>
            </p:nvGrpSpPr>
            <p:grpSpPr>
              <a:xfrm>
                <a:off x="4962300" y="3696348"/>
                <a:ext cx="38255" cy="32773"/>
                <a:chOff x="4962300" y="3696348"/>
                <a:chExt cx="38255" cy="32773"/>
              </a:xfrm>
            </p:grpSpPr>
            <p:sp>
              <p:nvSpPr>
                <p:cNvPr id="498" name="Google Shape;5310;p64">
                  <a:extLst>
                    <a:ext uri="{FF2B5EF4-FFF2-40B4-BE49-F238E27FC236}">
                      <a16:creationId xmlns:a16="http://schemas.microsoft.com/office/drawing/2014/main" id="{770D0E33-069B-4D52-9C92-A753E3035C52}"/>
                    </a:ext>
                  </a:extLst>
                </p:cNvPr>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5311;p64">
                  <a:extLst>
                    <a:ext uri="{FF2B5EF4-FFF2-40B4-BE49-F238E27FC236}">
                      <a16:creationId xmlns:a16="http://schemas.microsoft.com/office/drawing/2014/main" id="{AC712FAC-AA11-4FB7-AE79-1F3B5062461A}"/>
                    </a:ext>
                  </a:extLst>
                </p:cNvPr>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5312;p64">
                <a:extLst>
                  <a:ext uri="{FF2B5EF4-FFF2-40B4-BE49-F238E27FC236}">
                    <a16:creationId xmlns:a16="http://schemas.microsoft.com/office/drawing/2014/main" id="{D84EFD06-7945-4452-915F-6A8B93263CF0}"/>
                  </a:ext>
                </a:extLst>
              </p:cNvPr>
              <p:cNvGrpSpPr/>
              <p:nvPr/>
            </p:nvGrpSpPr>
            <p:grpSpPr>
              <a:xfrm>
                <a:off x="4980185" y="3743349"/>
                <a:ext cx="31499" cy="26969"/>
                <a:chOff x="4980185" y="3743349"/>
                <a:chExt cx="31499" cy="26969"/>
              </a:xfrm>
            </p:grpSpPr>
            <p:sp>
              <p:nvSpPr>
                <p:cNvPr id="496" name="Google Shape;5313;p64">
                  <a:extLst>
                    <a:ext uri="{FF2B5EF4-FFF2-40B4-BE49-F238E27FC236}">
                      <a16:creationId xmlns:a16="http://schemas.microsoft.com/office/drawing/2014/main" id="{E580DA9F-3244-473A-BF99-A675A84759C5}"/>
                    </a:ext>
                  </a:extLst>
                </p:cNvPr>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5314;p64">
                  <a:extLst>
                    <a:ext uri="{FF2B5EF4-FFF2-40B4-BE49-F238E27FC236}">
                      <a16:creationId xmlns:a16="http://schemas.microsoft.com/office/drawing/2014/main" id="{1D7EBF99-D35F-4176-95D1-504C42D660C8}"/>
                    </a:ext>
                  </a:extLst>
                </p:cNvPr>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5315;p64">
                <a:extLst>
                  <a:ext uri="{FF2B5EF4-FFF2-40B4-BE49-F238E27FC236}">
                    <a16:creationId xmlns:a16="http://schemas.microsoft.com/office/drawing/2014/main" id="{C8C83DD4-2BA9-47C6-8465-B570AF08D90F}"/>
                  </a:ext>
                </a:extLst>
              </p:cNvPr>
              <p:cNvGrpSpPr/>
              <p:nvPr/>
            </p:nvGrpSpPr>
            <p:grpSpPr>
              <a:xfrm>
                <a:off x="5013768" y="3734312"/>
                <a:ext cx="31499" cy="26969"/>
                <a:chOff x="5013768" y="3734312"/>
                <a:chExt cx="31499" cy="26969"/>
              </a:xfrm>
            </p:grpSpPr>
            <p:sp>
              <p:nvSpPr>
                <p:cNvPr id="494" name="Google Shape;5316;p64">
                  <a:extLst>
                    <a:ext uri="{FF2B5EF4-FFF2-40B4-BE49-F238E27FC236}">
                      <a16:creationId xmlns:a16="http://schemas.microsoft.com/office/drawing/2014/main" id="{7F0FAD5B-870E-4169-88C0-E6486497A82F}"/>
                    </a:ext>
                  </a:extLst>
                </p:cNvPr>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5317;p64">
                  <a:extLst>
                    <a:ext uri="{FF2B5EF4-FFF2-40B4-BE49-F238E27FC236}">
                      <a16:creationId xmlns:a16="http://schemas.microsoft.com/office/drawing/2014/main" id="{61E324EB-0378-426E-B5EE-AF0B6FCA7C47}"/>
                    </a:ext>
                  </a:extLst>
                </p:cNvPr>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5318;p64">
                <a:extLst>
                  <a:ext uri="{FF2B5EF4-FFF2-40B4-BE49-F238E27FC236}">
                    <a16:creationId xmlns:a16="http://schemas.microsoft.com/office/drawing/2014/main" id="{10C6DB11-CEE4-426B-8052-90039F0C2150}"/>
                  </a:ext>
                </a:extLst>
              </p:cNvPr>
              <p:cNvGrpSpPr/>
              <p:nvPr/>
            </p:nvGrpSpPr>
            <p:grpSpPr>
              <a:xfrm>
                <a:off x="5036703" y="3764545"/>
                <a:ext cx="31499" cy="26898"/>
                <a:chOff x="5036703" y="3764545"/>
                <a:chExt cx="31499" cy="26898"/>
              </a:xfrm>
            </p:grpSpPr>
            <p:sp>
              <p:nvSpPr>
                <p:cNvPr id="492" name="Google Shape;5319;p64">
                  <a:extLst>
                    <a:ext uri="{FF2B5EF4-FFF2-40B4-BE49-F238E27FC236}">
                      <a16:creationId xmlns:a16="http://schemas.microsoft.com/office/drawing/2014/main" id="{619EBF26-E225-4A9E-B38F-E83368141029}"/>
                    </a:ext>
                  </a:extLst>
                </p:cNvPr>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5320;p64">
                  <a:extLst>
                    <a:ext uri="{FF2B5EF4-FFF2-40B4-BE49-F238E27FC236}">
                      <a16:creationId xmlns:a16="http://schemas.microsoft.com/office/drawing/2014/main" id="{E468C332-C67C-4BD3-AD88-3C510A3992C0}"/>
                    </a:ext>
                  </a:extLst>
                </p:cNvPr>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5321;p64">
                <a:extLst>
                  <a:ext uri="{FF2B5EF4-FFF2-40B4-BE49-F238E27FC236}">
                    <a16:creationId xmlns:a16="http://schemas.microsoft.com/office/drawing/2014/main" id="{4C385E64-3192-4405-B8D7-2B0E5305B9E0}"/>
                  </a:ext>
                </a:extLst>
              </p:cNvPr>
              <p:cNvGrpSpPr/>
              <p:nvPr/>
            </p:nvGrpSpPr>
            <p:grpSpPr>
              <a:xfrm>
                <a:off x="4953546" y="3768352"/>
                <a:ext cx="31405" cy="26898"/>
                <a:chOff x="4953546" y="3768352"/>
                <a:chExt cx="31405" cy="26898"/>
              </a:xfrm>
            </p:grpSpPr>
            <p:sp>
              <p:nvSpPr>
                <p:cNvPr id="490" name="Google Shape;5322;p64">
                  <a:extLst>
                    <a:ext uri="{FF2B5EF4-FFF2-40B4-BE49-F238E27FC236}">
                      <a16:creationId xmlns:a16="http://schemas.microsoft.com/office/drawing/2014/main" id="{6B7DF587-1C53-4F25-8D92-394EB0DBE2B5}"/>
                    </a:ext>
                  </a:extLst>
                </p:cNvPr>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5323;p64">
                  <a:extLst>
                    <a:ext uri="{FF2B5EF4-FFF2-40B4-BE49-F238E27FC236}">
                      <a16:creationId xmlns:a16="http://schemas.microsoft.com/office/drawing/2014/main" id="{84FD88B6-0301-4AE5-B6CA-182A03F68456}"/>
                    </a:ext>
                  </a:extLst>
                </p:cNvPr>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5324;p64">
                <a:extLst>
                  <a:ext uri="{FF2B5EF4-FFF2-40B4-BE49-F238E27FC236}">
                    <a16:creationId xmlns:a16="http://schemas.microsoft.com/office/drawing/2014/main" id="{6C839390-B248-4424-B238-14768B507093}"/>
                  </a:ext>
                </a:extLst>
              </p:cNvPr>
              <p:cNvGrpSpPr/>
              <p:nvPr/>
            </p:nvGrpSpPr>
            <p:grpSpPr>
              <a:xfrm>
                <a:off x="4964770" y="3814016"/>
                <a:ext cx="31499" cy="26993"/>
                <a:chOff x="4964770" y="3814016"/>
                <a:chExt cx="31499" cy="26993"/>
              </a:xfrm>
            </p:grpSpPr>
            <p:sp>
              <p:nvSpPr>
                <p:cNvPr id="488" name="Google Shape;5325;p64">
                  <a:extLst>
                    <a:ext uri="{FF2B5EF4-FFF2-40B4-BE49-F238E27FC236}">
                      <a16:creationId xmlns:a16="http://schemas.microsoft.com/office/drawing/2014/main" id="{CB00C907-54F2-4975-B9C7-B699281DB031}"/>
                    </a:ext>
                  </a:extLst>
                </p:cNvPr>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5326;p64">
                  <a:extLst>
                    <a:ext uri="{FF2B5EF4-FFF2-40B4-BE49-F238E27FC236}">
                      <a16:creationId xmlns:a16="http://schemas.microsoft.com/office/drawing/2014/main" id="{3231C715-4C69-4E30-B375-53F756FB0C27}"/>
                    </a:ext>
                  </a:extLst>
                </p:cNvPr>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5327;p64">
                <a:extLst>
                  <a:ext uri="{FF2B5EF4-FFF2-40B4-BE49-F238E27FC236}">
                    <a16:creationId xmlns:a16="http://schemas.microsoft.com/office/drawing/2014/main" id="{044FA28C-B52D-462E-B53F-705A439A603A}"/>
                  </a:ext>
                </a:extLst>
              </p:cNvPr>
              <p:cNvGrpSpPr/>
              <p:nvPr/>
            </p:nvGrpSpPr>
            <p:grpSpPr>
              <a:xfrm>
                <a:off x="4923290" y="3800504"/>
                <a:ext cx="31468" cy="26898"/>
                <a:chOff x="4923290" y="3800504"/>
                <a:chExt cx="31468" cy="26898"/>
              </a:xfrm>
            </p:grpSpPr>
            <p:sp>
              <p:nvSpPr>
                <p:cNvPr id="486" name="Google Shape;5328;p64">
                  <a:extLst>
                    <a:ext uri="{FF2B5EF4-FFF2-40B4-BE49-F238E27FC236}">
                      <a16:creationId xmlns:a16="http://schemas.microsoft.com/office/drawing/2014/main" id="{F62C1336-DE88-491B-B454-65E0136C29D7}"/>
                    </a:ext>
                  </a:extLst>
                </p:cNvPr>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5329;p64">
                  <a:extLst>
                    <a:ext uri="{FF2B5EF4-FFF2-40B4-BE49-F238E27FC236}">
                      <a16:creationId xmlns:a16="http://schemas.microsoft.com/office/drawing/2014/main" id="{CEC1743B-E8C8-4B3B-B8F1-077CCA0470DB}"/>
                    </a:ext>
                  </a:extLst>
                </p:cNvPr>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5330;p64">
                <a:extLst>
                  <a:ext uri="{FF2B5EF4-FFF2-40B4-BE49-F238E27FC236}">
                    <a16:creationId xmlns:a16="http://schemas.microsoft.com/office/drawing/2014/main" id="{9C49E8F3-1D5E-4425-93FA-A545192C0220}"/>
                  </a:ext>
                </a:extLst>
              </p:cNvPr>
              <p:cNvGrpSpPr/>
              <p:nvPr/>
            </p:nvGrpSpPr>
            <p:grpSpPr>
              <a:xfrm>
                <a:off x="5108534" y="3650943"/>
                <a:ext cx="31405" cy="26993"/>
                <a:chOff x="5108534" y="3650943"/>
                <a:chExt cx="31405" cy="26993"/>
              </a:xfrm>
            </p:grpSpPr>
            <p:sp>
              <p:nvSpPr>
                <p:cNvPr id="484" name="Google Shape;5331;p64">
                  <a:extLst>
                    <a:ext uri="{FF2B5EF4-FFF2-40B4-BE49-F238E27FC236}">
                      <a16:creationId xmlns:a16="http://schemas.microsoft.com/office/drawing/2014/main" id="{DF2AF636-6BB9-4BE2-B8C1-031A7627579B}"/>
                    </a:ext>
                  </a:extLst>
                </p:cNvPr>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5332;p64">
                  <a:extLst>
                    <a:ext uri="{FF2B5EF4-FFF2-40B4-BE49-F238E27FC236}">
                      <a16:creationId xmlns:a16="http://schemas.microsoft.com/office/drawing/2014/main" id="{51ECD77E-DD7E-48DA-9372-83D78E3EA5CC}"/>
                    </a:ext>
                  </a:extLst>
                </p:cNvPr>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5333;p64">
                <a:extLst>
                  <a:ext uri="{FF2B5EF4-FFF2-40B4-BE49-F238E27FC236}">
                    <a16:creationId xmlns:a16="http://schemas.microsoft.com/office/drawing/2014/main" id="{A8052810-FC7E-40B0-BC76-F9C838429680}"/>
                  </a:ext>
                </a:extLst>
              </p:cNvPr>
              <p:cNvGrpSpPr/>
              <p:nvPr/>
            </p:nvGrpSpPr>
            <p:grpSpPr>
              <a:xfrm>
                <a:off x="5119380" y="3760739"/>
                <a:ext cx="31499" cy="26993"/>
                <a:chOff x="5119380" y="3760739"/>
                <a:chExt cx="31499" cy="26993"/>
              </a:xfrm>
            </p:grpSpPr>
            <p:sp>
              <p:nvSpPr>
                <p:cNvPr id="482" name="Google Shape;5334;p64">
                  <a:extLst>
                    <a:ext uri="{FF2B5EF4-FFF2-40B4-BE49-F238E27FC236}">
                      <a16:creationId xmlns:a16="http://schemas.microsoft.com/office/drawing/2014/main" id="{F932E3D6-C2DA-46C5-A105-9CC06E19D57E}"/>
                    </a:ext>
                  </a:extLst>
                </p:cNvPr>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5335;p64">
                  <a:extLst>
                    <a:ext uri="{FF2B5EF4-FFF2-40B4-BE49-F238E27FC236}">
                      <a16:creationId xmlns:a16="http://schemas.microsoft.com/office/drawing/2014/main" id="{3A498DEE-9EA4-4032-B190-09B05DCD31CC}"/>
                    </a:ext>
                  </a:extLst>
                </p:cNvPr>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5336;p64">
                <a:extLst>
                  <a:ext uri="{FF2B5EF4-FFF2-40B4-BE49-F238E27FC236}">
                    <a16:creationId xmlns:a16="http://schemas.microsoft.com/office/drawing/2014/main" id="{3AED0DA4-C35F-4612-883D-7AC1E0693433}"/>
                  </a:ext>
                </a:extLst>
              </p:cNvPr>
              <p:cNvGrpSpPr/>
              <p:nvPr/>
            </p:nvGrpSpPr>
            <p:grpSpPr>
              <a:xfrm>
                <a:off x="5119380" y="3788235"/>
                <a:ext cx="31499" cy="26993"/>
                <a:chOff x="5119380" y="3788235"/>
                <a:chExt cx="31499" cy="26993"/>
              </a:xfrm>
            </p:grpSpPr>
            <p:sp>
              <p:nvSpPr>
                <p:cNvPr id="480" name="Google Shape;5337;p64">
                  <a:extLst>
                    <a:ext uri="{FF2B5EF4-FFF2-40B4-BE49-F238E27FC236}">
                      <a16:creationId xmlns:a16="http://schemas.microsoft.com/office/drawing/2014/main" id="{E8139E36-A7EC-4B1B-AFEA-842E676310DB}"/>
                    </a:ext>
                  </a:extLst>
                </p:cNvPr>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5338;p64">
                  <a:extLst>
                    <a:ext uri="{FF2B5EF4-FFF2-40B4-BE49-F238E27FC236}">
                      <a16:creationId xmlns:a16="http://schemas.microsoft.com/office/drawing/2014/main" id="{A90E7A4C-7862-4987-96A6-72C623A8833F}"/>
                    </a:ext>
                  </a:extLst>
                </p:cNvPr>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 name="Google Shape;5339;p64">
                <a:extLst>
                  <a:ext uri="{FF2B5EF4-FFF2-40B4-BE49-F238E27FC236}">
                    <a16:creationId xmlns:a16="http://schemas.microsoft.com/office/drawing/2014/main" id="{D21BB079-CCB9-4F3F-A7D4-6EBDB13DBDB4}"/>
                  </a:ext>
                </a:extLst>
              </p:cNvPr>
              <p:cNvGrpSpPr/>
              <p:nvPr/>
            </p:nvGrpSpPr>
            <p:grpSpPr>
              <a:xfrm>
                <a:off x="5158005" y="3875284"/>
                <a:ext cx="31405" cy="27001"/>
                <a:chOff x="5158005" y="3875284"/>
                <a:chExt cx="31405" cy="27001"/>
              </a:xfrm>
            </p:grpSpPr>
            <p:sp>
              <p:nvSpPr>
                <p:cNvPr id="478" name="Google Shape;5340;p64">
                  <a:extLst>
                    <a:ext uri="{FF2B5EF4-FFF2-40B4-BE49-F238E27FC236}">
                      <a16:creationId xmlns:a16="http://schemas.microsoft.com/office/drawing/2014/main" id="{8C27FC7B-20B7-42F6-9CEB-F91F9F09DC1E}"/>
                    </a:ext>
                  </a:extLst>
                </p:cNvPr>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5341;p64">
                  <a:extLst>
                    <a:ext uri="{FF2B5EF4-FFF2-40B4-BE49-F238E27FC236}">
                      <a16:creationId xmlns:a16="http://schemas.microsoft.com/office/drawing/2014/main" id="{AD0A12C4-C3C5-4944-A83B-7528AEAB53A0}"/>
                    </a:ext>
                  </a:extLst>
                </p:cNvPr>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5342;p64">
                <a:extLst>
                  <a:ext uri="{FF2B5EF4-FFF2-40B4-BE49-F238E27FC236}">
                    <a16:creationId xmlns:a16="http://schemas.microsoft.com/office/drawing/2014/main" id="{59D07F69-877C-4C56-A771-F47C0B62AAF0}"/>
                  </a:ext>
                </a:extLst>
              </p:cNvPr>
              <p:cNvGrpSpPr/>
              <p:nvPr/>
            </p:nvGrpSpPr>
            <p:grpSpPr>
              <a:xfrm>
                <a:off x="5233163" y="3764545"/>
                <a:ext cx="31499" cy="26898"/>
                <a:chOff x="5233163" y="3764545"/>
                <a:chExt cx="31499" cy="26898"/>
              </a:xfrm>
            </p:grpSpPr>
            <p:sp>
              <p:nvSpPr>
                <p:cNvPr id="476" name="Google Shape;5343;p64">
                  <a:extLst>
                    <a:ext uri="{FF2B5EF4-FFF2-40B4-BE49-F238E27FC236}">
                      <a16:creationId xmlns:a16="http://schemas.microsoft.com/office/drawing/2014/main" id="{CFCF091A-0591-4A68-A2AA-B40CFCF5CC7B}"/>
                    </a:ext>
                  </a:extLst>
                </p:cNvPr>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5344;p64">
                  <a:extLst>
                    <a:ext uri="{FF2B5EF4-FFF2-40B4-BE49-F238E27FC236}">
                      <a16:creationId xmlns:a16="http://schemas.microsoft.com/office/drawing/2014/main" id="{6826C500-FA5B-4F3B-9255-5BE08B2DEB81}"/>
                    </a:ext>
                  </a:extLst>
                </p:cNvPr>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5345;p64">
                <a:extLst>
                  <a:ext uri="{FF2B5EF4-FFF2-40B4-BE49-F238E27FC236}">
                    <a16:creationId xmlns:a16="http://schemas.microsoft.com/office/drawing/2014/main" id="{11A1982D-ACFA-48EF-8F77-1C22208465B6}"/>
                  </a:ext>
                </a:extLst>
              </p:cNvPr>
              <p:cNvGrpSpPr/>
              <p:nvPr/>
            </p:nvGrpSpPr>
            <p:grpSpPr>
              <a:xfrm>
                <a:off x="5276168" y="3805545"/>
                <a:ext cx="31499" cy="26906"/>
                <a:chOff x="5276168" y="3805545"/>
                <a:chExt cx="31499" cy="26906"/>
              </a:xfrm>
            </p:grpSpPr>
            <p:sp>
              <p:nvSpPr>
                <p:cNvPr id="474" name="Google Shape;5346;p64">
                  <a:extLst>
                    <a:ext uri="{FF2B5EF4-FFF2-40B4-BE49-F238E27FC236}">
                      <a16:creationId xmlns:a16="http://schemas.microsoft.com/office/drawing/2014/main" id="{46181B39-7217-4378-93BB-8BB8C9BA65F9}"/>
                    </a:ext>
                  </a:extLst>
                </p:cNvPr>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5347;p64">
                  <a:extLst>
                    <a:ext uri="{FF2B5EF4-FFF2-40B4-BE49-F238E27FC236}">
                      <a16:creationId xmlns:a16="http://schemas.microsoft.com/office/drawing/2014/main" id="{512045A4-4811-4AEE-927D-85421B7B939E}"/>
                    </a:ext>
                  </a:extLst>
                </p:cNvPr>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5348;p64">
                <a:extLst>
                  <a:ext uri="{FF2B5EF4-FFF2-40B4-BE49-F238E27FC236}">
                    <a16:creationId xmlns:a16="http://schemas.microsoft.com/office/drawing/2014/main" id="{750D115C-5FE6-40FC-A459-463C4AF05983}"/>
                  </a:ext>
                </a:extLst>
              </p:cNvPr>
              <p:cNvGrpSpPr/>
              <p:nvPr/>
            </p:nvGrpSpPr>
            <p:grpSpPr>
              <a:xfrm>
                <a:off x="5294053" y="3851933"/>
                <a:ext cx="31405" cy="26945"/>
                <a:chOff x="5294053" y="3851933"/>
                <a:chExt cx="31405" cy="26945"/>
              </a:xfrm>
            </p:grpSpPr>
            <p:sp>
              <p:nvSpPr>
                <p:cNvPr id="472" name="Google Shape;5349;p64">
                  <a:extLst>
                    <a:ext uri="{FF2B5EF4-FFF2-40B4-BE49-F238E27FC236}">
                      <a16:creationId xmlns:a16="http://schemas.microsoft.com/office/drawing/2014/main" id="{DDBD9496-1C26-4536-A377-64D0C0E26B7C}"/>
                    </a:ext>
                  </a:extLst>
                </p:cNvPr>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5350;p64">
                  <a:extLst>
                    <a:ext uri="{FF2B5EF4-FFF2-40B4-BE49-F238E27FC236}">
                      <a16:creationId xmlns:a16="http://schemas.microsoft.com/office/drawing/2014/main" id="{98AF2CA6-9F51-4CF0-96F5-5239DB206081}"/>
                    </a:ext>
                  </a:extLst>
                </p:cNvPr>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5351;p64">
                <a:extLst>
                  <a:ext uri="{FF2B5EF4-FFF2-40B4-BE49-F238E27FC236}">
                    <a16:creationId xmlns:a16="http://schemas.microsoft.com/office/drawing/2014/main" id="{312359C6-1F6E-4533-80EC-B6148DE8A4B0}"/>
                  </a:ext>
                </a:extLst>
              </p:cNvPr>
              <p:cNvGrpSpPr/>
              <p:nvPr/>
            </p:nvGrpSpPr>
            <p:grpSpPr>
              <a:xfrm>
                <a:off x="5341723" y="3851902"/>
                <a:ext cx="31405" cy="26977"/>
                <a:chOff x="5341723" y="3851902"/>
                <a:chExt cx="31405" cy="26977"/>
              </a:xfrm>
            </p:grpSpPr>
            <p:sp>
              <p:nvSpPr>
                <p:cNvPr id="470" name="Google Shape;5352;p64">
                  <a:extLst>
                    <a:ext uri="{FF2B5EF4-FFF2-40B4-BE49-F238E27FC236}">
                      <a16:creationId xmlns:a16="http://schemas.microsoft.com/office/drawing/2014/main" id="{47DA524F-96B3-43F3-ADE7-0F07A0A9FD54}"/>
                    </a:ext>
                  </a:extLst>
                </p:cNvPr>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5353;p64">
                  <a:extLst>
                    <a:ext uri="{FF2B5EF4-FFF2-40B4-BE49-F238E27FC236}">
                      <a16:creationId xmlns:a16="http://schemas.microsoft.com/office/drawing/2014/main" id="{14D19468-56F9-4EEA-ABAD-B50F6A302035}"/>
                    </a:ext>
                  </a:extLst>
                </p:cNvPr>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5354;p64">
                <a:extLst>
                  <a:ext uri="{FF2B5EF4-FFF2-40B4-BE49-F238E27FC236}">
                    <a16:creationId xmlns:a16="http://schemas.microsoft.com/office/drawing/2014/main" id="{073A63E9-6548-4542-A20E-CF6C01626045}"/>
                  </a:ext>
                </a:extLst>
              </p:cNvPr>
              <p:cNvGrpSpPr/>
              <p:nvPr/>
            </p:nvGrpSpPr>
            <p:grpSpPr>
              <a:xfrm>
                <a:off x="5054871" y="3507855"/>
                <a:ext cx="31405" cy="26993"/>
                <a:chOff x="5054871" y="3507855"/>
                <a:chExt cx="31405" cy="26993"/>
              </a:xfrm>
            </p:grpSpPr>
            <p:sp>
              <p:nvSpPr>
                <p:cNvPr id="468" name="Google Shape;5355;p64">
                  <a:extLst>
                    <a:ext uri="{FF2B5EF4-FFF2-40B4-BE49-F238E27FC236}">
                      <a16:creationId xmlns:a16="http://schemas.microsoft.com/office/drawing/2014/main" id="{6BEE3834-6821-4210-B2A9-AA384AE19501}"/>
                    </a:ext>
                  </a:extLst>
                </p:cNvPr>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5356;p64">
                  <a:extLst>
                    <a:ext uri="{FF2B5EF4-FFF2-40B4-BE49-F238E27FC236}">
                      <a16:creationId xmlns:a16="http://schemas.microsoft.com/office/drawing/2014/main" id="{24077869-6AA2-4C11-864D-A9EBF3EBB565}"/>
                    </a:ext>
                  </a:extLst>
                </p:cNvPr>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5357;p64">
                <a:extLst>
                  <a:ext uri="{FF2B5EF4-FFF2-40B4-BE49-F238E27FC236}">
                    <a16:creationId xmlns:a16="http://schemas.microsoft.com/office/drawing/2014/main" id="{7B071AF6-59E3-4D53-AEFA-78646A3A0D82}"/>
                  </a:ext>
                </a:extLst>
              </p:cNvPr>
              <p:cNvGrpSpPr/>
              <p:nvPr/>
            </p:nvGrpSpPr>
            <p:grpSpPr>
              <a:xfrm>
                <a:off x="4876579" y="3675325"/>
                <a:ext cx="31405" cy="26969"/>
                <a:chOff x="4876579" y="3675325"/>
                <a:chExt cx="31405" cy="26969"/>
              </a:xfrm>
            </p:grpSpPr>
            <p:sp>
              <p:nvSpPr>
                <p:cNvPr id="466" name="Google Shape;5358;p64">
                  <a:extLst>
                    <a:ext uri="{FF2B5EF4-FFF2-40B4-BE49-F238E27FC236}">
                      <a16:creationId xmlns:a16="http://schemas.microsoft.com/office/drawing/2014/main" id="{8CE1492C-E355-4475-B8D3-59EE8440D598}"/>
                    </a:ext>
                  </a:extLst>
                </p:cNvPr>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5359;p64">
                  <a:extLst>
                    <a:ext uri="{FF2B5EF4-FFF2-40B4-BE49-F238E27FC236}">
                      <a16:creationId xmlns:a16="http://schemas.microsoft.com/office/drawing/2014/main" id="{48F05818-850A-4248-A0B6-3F97F75B8D06}"/>
                    </a:ext>
                  </a:extLst>
                </p:cNvPr>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5360;p64">
                <a:extLst>
                  <a:ext uri="{FF2B5EF4-FFF2-40B4-BE49-F238E27FC236}">
                    <a16:creationId xmlns:a16="http://schemas.microsoft.com/office/drawing/2014/main" id="{DADEE3AB-E4EA-4BBE-B525-90410BABC9B4}"/>
                  </a:ext>
                </a:extLst>
              </p:cNvPr>
              <p:cNvGrpSpPr/>
              <p:nvPr/>
            </p:nvGrpSpPr>
            <p:grpSpPr>
              <a:xfrm>
                <a:off x="4842233" y="3688333"/>
                <a:ext cx="31405" cy="26993"/>
                <a:chOff x="4842233" y="3688333"/>
                <a:chExt cx="31405" cy="26993"/>
              </a:xfrm>
            </p:grpSpPr>
            <p:sp>
              <p:nvSpPr>
                <p:cNvPr id="464" name="Google Shape;5361;p64">
                  <a:extLst>
                    <a:ext uri="{FF2B5EF4-FFF2-40B4-BE49-F238E27FC236}">
                      <a16:creationId xmlns:a16="http://schemas.microsoft.com/office/drawing/2014/main" id="{2A1D8042-F693-4A15-AE13-3E24A8C90B15}"/>
                    </a:ext>
                  </a:extLst>
                </p:cNvPr>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5362;p64">
                  <a:extLst>
                    <a:ext uri="{FF2B5EF4-FFF2-40B4-BE49-F238E27FC236}">
                      <a16:creationId xmlns:a16="http://schemas.microsoft.com/office/drawing/2014/main" id="{1E3DD86E-13CB-4BE3-B38E-4A6C58117382}"/>
                    </a:ext>
                  </a:extLst>
                </p:cNvPr>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5363;p64">
                <a:extLst>
                  <a:ext uri="{FF2B5EF4-FFF2-40B4-BE49-F238E27FC236}">
                    <a16:creationId xmlns:a16="http://schemas.microsoft.com/office/drawing/2014/main" id="{6EADBA31-A4B2-4441-94D7-CB39FF0FFDBA}"/>
                  </a:ext>
                </a:extLst>
              </p:cNvPr>
              <p:cNvGrpSpPr/>
              <p:nvPr/>
            </p:nvGrpSpPr>
            <p:grpSpPr>
              <a:xfrm>
                <a:off x="5187876" y="3608032"/>
                <a:ext cx="31405" cy="27001"/>
                <a:chOff x="5187876" y="3608032"/>
                <a:chExt cx="31405" cy="27001"/>
              </a:xfrm>
            </p:grpSpPr>
            <p:sp>
              <p:nvSpPr>
                <p:cNvPr id="462" name="Google Shape;5364;p64">
                  <a:extLst>
                    <a:ext uri="{FF2B5EF4-FFF2-40B4-BE49-F238E27FC236}">
                      <a16:creationId xmlns:a16="http://schemas.microsoft.com/office/drawing/2014/main" id="{5862A86B-3C07-477E-AB90-0613ABD9D589}"/>
                    </a:ext>
                  </a:extLst>
                </p:cNvPr>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5365;p64">
                  <a:extLst>
                    <a:ext uri="{FF2B5EF4-FFF2-40B4-BE49-F238E27FC236}">
                      <a16:creationId xmlns:a16="http://schemas.microsoft.com/office/drawing/2014/main" id="{F9BDB74F-D6A3-4DF6-9D61-5D7D15A2D42B}"/>
                    </a:ext>
                  </a:extLst>
                </p:cNvPr>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5366;p64">
                <a:extLst>
                  <a:ext uri="{FF2B5EF4-FFF2-40B4-BE49-F238E27FC236}">
                    <a16:creationId xmlns:a16="http://schemas.microsoft.com/office/drawing/2014/main" id="{3F1D1074-53B2-4421-9A0B-F37F8A995F53}"/>
                  </a:ext>
                </a:extLst>
              </p:cNvPr>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5367;p64">
                <a:extLst>
                  <a:ext uri="{FF2B5EF4-FFF2-40B4-BE49-F238E27FC236}">
                    <a16:creationId xmlns:a16="http://schemas.microsoft.com/office/drawing/2014/main" id="{B0DCB1A5-9F65-4A81-ADE5-8B2FF668E42E}"/>
                  </a:ext>
                </a:extLst>
              </p:cNvPr>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5368;p64">
                <a:extLst>
                  <a:ext uri="{FF2B5EF4-FFF2-40B4-BE49-F238E27FC236}">
                    <a16:creationId xmlns:a16="http://schemas.microsoft.com/office/drawing/2014/main" id="{F22860BC-E762-4BAD-ADBD-C8F1E59F6744}"/>
                  </a:ext>
                </a:extLst>
              </p:cNvPr>
              <p:cNvGrpSpPr/>
              <p:nvPr/>
            </p:nvGrpSpPr>
            <p:grpSpPr>
              <a:xfrm>
                <a:off x="5269224" y="3304167"/>
                <a:ext cx="40253" cy="34402"/>
                <a:chOff x="5269224" y="3304167"/>
                <a:chExt cx="40253" cy="34402"/>
              </a:xfrm>
            </p:grpSpPr>
            <p:sp>
              <p:nvSpPr>
                <p:cNvPr id="460" name="Google Shape;5369;p64">
                  <a:extLst>
                    <a:ext uri="{FF2B5EF4-FFF2-40B4-BE49-F238E27FC236}">
                      <a16:creationId xmlns:a16="http://schemas.microsoft.com/office/drawing/2014/main" id="{5984F552-FE53-4B03-8889-B163BD44D927}"/>
                    </a:ext>
                  </a:extLst>
                </p:cNvPr>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5370;p64">
                  <a:extLst>
                    <a:ext uri="{FF2B5EF4-FFF2-40B4-BE49-F238E27FC236}">
                      <a16:creationId xmlns:a16="http://schemas.microsoft.com/office/drawing/2014/main" id="{778B5B78-C901-4E0C-AF80-59CD981D015C}"/>
                    </a:ext>
                  </a:extLst>
                </p:cNvPr>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5371;p64">
                <a:extLst>
                  <a:ext uri="{FF2B5EF4-FFF2-40B4-BE49-F238E27FC236}">
                    <a16:creationId xmlns:a16="http://schemas.microsoft.com/office/drawing/2014/main" id="{3C00E79B-A40A-4114-B03A-370DC829CD1E}"/>
                  </a:ext>
                </a:extLst>
              </p:cNvPr>
              <p:cNvGrpSpPr/>
              <p:nvPr/>
            </p:nvGrpSpPr>
            <p:grpSpPr>
              <a:xfrm>
                <a:off x="5327354" y="3476615"/>
                <a:ext cx="49864" cy="42723"/>
                <a:chOff x="5327354" y="3476615"/>
                <a:chExt cx="49864" cy="42723"/>
              </a:xfrm>
            </p:grpSpPr>
            <p:sp>
              <p:nvSpPr>
                <p:cNvPr id="458" name="Google Shape;5372;p64">
                  <a:extLst>
                    <a:ext uri="{FF2B5EF4-FFF2-40B4-BE49-F238E27FC236}">
                      <a16:creationId xmlns:a16="http://schemas.microsoft.com/office/drawing/2014/main" id="{72920C79-08AE-4FF3-821D-C6FB8BDDED93}"/>
                    </a:ext>
                  </a:extLst>
                </p:cNvPr>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5373;p64">
                  <a:extLst>
                    <a:ext uri="{FF2B5EF4-FFF2-40B4-BE49-F238E27FC236}">
                      <a16:creationId xmlns:a16="http://schemas.microsoft.com/office/drawing/2014/main" id="{1C0729A5-6218-4EC6-AD60-AB3C53AD5C48}"/>
                    </a:ext>
                  </a:extLst>
                </p:cNvPr>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5374;p64">
                <a:extLst>
                  <a:ext uri="{FF2B5EF4-FFF2-40B4-BE49-F238E27FC236}">
                    <a16:creationId xmlns:a16="http://schemas.microsoft.com/office/drawing/2014/main" id="{0136DF4A-C27F-4D3A-863B-B054366DB75B}"/>
                  </a:ext>
                </a:extLst>
              </p:cNvPr>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5375;p64">
                <a:extLst>
                  <a:ext uri="{FF2B5EF4-FFF2-40B4-BE49-F238E27FC236}">
                    <a16:creationId xmlns:a16="http://schemas.microsoft.com/office/drawing/2014/main" id="{9CBCD955-44D7-4004-A3AB-8A7B41A0E690}"/>
                  </a:ext>
                </a:extLst>
              </p:cNvPr>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5376;p64">
                <a:extLst>
                  <a:ext uri="{FF2B5EF4-FFF2-40B4-BE49-F238E27FC236}">
                    <a16:creationId xmlns:a16="http://schemas.microsoft.com/office/drawing/2014/main" id="{8E17CBEB-7AB4-49F2-BC94-C68095E76D84}"/>
                  </a:ext>
                </a:extLst>
              </p:cNvPr>
              <p:cNvGrpSpPr/>
              <p:nvPr/>
            </p:nvGrpSpPr>
            <p:grpSpPr>
              <a:xfrm>
                <a:off x="5341723" y="3775957"/>
                <a:ext cx="31405" cy="26898"/>
                <a:chOff x="5341723" y="3775957"/>
                <a:chExt cx="31405" cy="26898"/>
              </a:xfrm>
            </p:grpSpPr>
            <p:sp>
              <p:nvSpPr>
                <p:cNvPr id="456" name="Google Shape;5377;p64">
                  <a:extLst>
                    <a:ext uri="{FF2B5EF4-FFF2-40B4-BE49-F238E27FC236}">
                      <a16:creationId xmlns:a16="http://schemas.microsoft.com/office/drawing/2014/main" id="{68E60B18-3517-4A3E-BE72-E7FCF4BC33B9}"/>
                    </a:ext>
                  </a:extLst>
                </p:cNvPr>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5378;p64">
                  <a:extLst>
                    <a:ext uri="{FF2B5EF4-FFF2-40B4-BE49-F238E27FC236}">
                      <a16:creationId xmlns:a16="http://schemas.microsoft.com/office/drawing/2014/main" id="{F5079177-1ACF-47E5-96C8-E6320E484F27}"/>
                    </a:ext>
                  </a:extLst>
                </p:cNvPr>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5379;p64">
                <a:extLst>
                  <a:ext uri="{FF2B5EF4-FFF2-40B4-BE49-F238E27FC236}">
                    <a16:creationId xmlns:a16="http://schemas.microsoft.com/office/drawing/2014/main" id="{C81D4599-B65B-4E0E-BB66-56A888864BE7}"/>
                  </a:ext>
                </a:extLst>
              </p:cNvPr>
              <p:cNvGrpSpPr/>
              <p:nvPr/>
            </p:nvGrpSpPr>
            <p:grpSpPr>
              <a:xfrm>
                <a:off x="5439053" y="3699274"/>
                <a:ext cx="31405" cy="26898"/>
                <a:chOff x="5439053" y="3699274"/>
                <a:chExt cx="31405" cy="26898"/>
              </a:xfrm>
            </p:grpSpPr>
            <p:sp>
              <p:nvSpPr>
                <p:cNvPr id="454" name="Google Shape;5380;p64">
                  <a:extLst>
                    <a:ext uri="{FF2B5EF4-FFF2-40B4-BE49-F238E27FC236}">
                      <a16:creationId xmlns:a16="http://schemas.microsoft.com/office/drawing/2014/main" id="{D56B5A4E-6F72-4A10-B202-BB84652300E7}"/>
                    </a:ext>
                  </a:extLst>
                </p:cNvPr>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381;p64">
                  <a:extLst>
                    <a:ext uri="{FF2B5EF4-FFF2-40B4-BE49-F238E27FC236}">
                      <a16:creationId xmlns:a16="http://schemas.microsoft.com/office/drawing/2014/main" id="{6D9B64D4-5028-42AD-9F46-AAECC1824986}"/>
                    </a:ext>
                  </a:extLst>
                </p:cNvPr>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5382;p64">
                <a:extLst>
                  <a:ext uri="{FF2B5EF4-FFF2-40B4-BE49-F238E27FC236}">
                    <a16:creationId xmlns:a16="http://schemas.microsoft.com/office/drawing/2014/main" id="{3151C924-5E19-4C5B-94F5-3DE444B983FD}"/>
                  </a:ext>
                </a:extLst>
              </p:cNvPr>
              <p:cNvGrpSpPr/>
              <p:nvPr/>
            </p:nvGrpSpPr>
            <p:grpSpPr>
              <a:xfrm>
                <a:off x="5412414" y="3622307"/>
                <a:ext cx="31499" cy="26993"/>
                <a:chOff x="5412414" y="3622307"/>
                <a:chExt cx="31499" cy="26993"/>
              </a:xfrm>
            </p:grpSpPr>
            <p:sp>
              <p:nvSpPr>
                <p:cNvPr id="452" name="Google Shape;5383;p64">
                  <a:extLst>
                    <a:ext uri="{FF2B5EF4-FFF2-40B4-BE49-F238E27FC236}">
                      <a16:creationId xmlns:a16="http://schemas.microsoft.com/office/drawing/2014/main" id="{D788D391-D9B9-4CCE-92C2-ECB5F5BBC12E}"/>
                    </a:ext>
                  </a:extLst>
                </p:cNvPr>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384;p64">
                  <a:extLst>
                    <a:ext uri="{FF2B5EF4-FFF2-40B4-BE49-F238E27FC236}">
                      <a16:creationId xmlns:a16="http://schemas.microsoft.com/office/drawing/2014/main" id="{40379653-8372-4821-9D13-A723A7B5D9DC}"/>
                    </a:ext>
                  </a:extLst>
                </p:cNvPr>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5385;p64">
                <a:extLst>
                  <a:ext uri="{FF2B5EF4-FFF2-40B4-BE49-F238E27FC236}">
                    <a16:creationId xmlns:a16="http://schemas.microsoft.com/office/drawing/2014/main" id="{97571C86-7B43-42A0-83A5-2629493B13B4}"/>
                  </a:ext>
                </a:extLst>
              </p:cNvPr>
              <p:cNvGrpSpPr/>
              <p:nvPr/>
            </p:nvGrpSpPr>
            <p:grpSpPr>
              <a:xfrm>
                <a:off x="5476254" y="3473949"/>
                <a:ext cx="26835" cy="26930"/>
                <a:chOff x="5476254" y="3473949"/>
                <a:chExt cx="26835" cy="26930"/>
              </a:xfrm>
            </p:grpSpPr>
            <p:sp>
              <p:nvSpPr>
                <p:cNvPr id="450" name="Google Shape;5386;p64">
                  <a:extLst>
                    <a:ext uri="{FF2B5EF4-FFF2-40B4-BE49-F238E27FC236}">
                      <a16:creationId xmlns:a16="http://schemas.microsoft.com/office/drawing/2014/main" id="{7ACC118C-504A-406A-910B-F8CE3B2A83E2}"/>
                    </a:ext>
                  </a:extLst>
                </p:cNvPr>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387;p64">
                  <a:extLst>
                    <a:ext uri="{FF2B5EF4-FFF2-40B4-BE49-F238E27FC236}">
                      <a16:creationId xmlns:a16="http://schemas.microsoft.com/office/drawing/2014/main" id="{1BF8BB0B-3077-408F-8F43-CBF6A2629474}"/>
                    </a:ext>
                  </a:extLst>
                </p:cNvPr>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5388;p64">
                <a:extLst>
                  <a:ext uri="{FF2B5EF4-FFF2-40B4-BE49-F238E27FC236}">
                    <a16:creationId xmlns:a16="http://schemas.microsoft.com/office/drawing/2014/main" id="{7557395C-E473-45EE-8C94-E35B26A5E02D}"/>
                  </a:ext>
                </a:extLst>
              </p:cNvPr>
              <p:cNvGrpSpPr/>
              <p:nvPr/>
            </p:nvGrpSpPr>
            <p:grpSpPr>
              <a:xfrm>
                <a:off x="5564547" y="3481594"/>
                <a:ext cx="31397" cy="26898"/>
                <a:chOff x="5564547" y="3481594"/>
                <a:chExt cx="31397" cy="26898"/>
              </a:xfrm>
            </p:grpSpPr>
            <p:sp>
              <p:nvSpPr>
                <p:cNvPr id="448" name="Google Shape;5389;p64">
                  <a:extLst>
                    <a:ext uri="{FF2B5EF4-FFF2-40B4-BE49-F238E27FC236}">
                      <a16:creationId xmlns:a16="http://schemas.microsoft.com/office/drawing/2014/main" id="{7051B694-0DA6-4BE5-8D96-3E714BC5A1AE}"/>
                    </a:ext>
                  </a:extLst>
                </p:cNvPr>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390;p64">
                  <a:extLst>
                    <a:ext uri="{FF2B5EF4-FFF2-40B4-BE49-F238E27FC236}">
                      <a16:creationId xmlns:a16="http://schemas.microsoft.com/office/drawing/2014/main" id="{538A5A9F-B47C-4D62-9006-983736CADEC2}"/>
                    </a:ext>
                  </a:extLst>
                </p:cNvPr>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5391;p64">
                <a:extLst>
                  <a:ext uri="{FF2B5EF4-FFF2-40B4-BE49-F238E27FC236}">
                    <a16:creationId xmlns:a16="http://schemas.microsoft.com/office/drawing/2014/main" id="{BC1E2853-E6BB-44FF-90DF-7C580173F327}"/>
                  </a:ext>
                </a:extLst>
              </p:cNvPr>
              <p:cNvGrpSpPr/>
              <p:nvPr/>
            </p:nvGrpSpPr>
            <p:grpSpPr>
              <a:xfrm>
                <a:off x="5534101" y="3470174"/>
                <a:ext cx="31397" cy="26906"/>
                <a:chOff x="5534101" y="3470174"/>
                <a:chExt cx="31397" cy="26906"/>
              </a:xfrm>
            </p:grpSpPr>
            <p:sp>
              <p:nvSpPr>
                <p:cNvPr id="446" name="Google Shape;5392;p64">
                  <a:extLst>
                    <a:ext uri="{FF2B5EF4-FFF2-40B4-BE49-F238E27FC236}">
                      <a16:creationId xmlns:a16="http://schemas.microsoft.com/office/drawing/2014/main" id="{C8DD120E-3C3B-4071-9C76-C8465B9B46DF}"/>
                    </a:ext>
                  </a:extLst>
                </p:cNvPr>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5393;p64">
                  <a:extLst>
                    <a:ext uri="{FF2B5EF4-FFF2-40B4-BE49-F238E27FC236}">
                      <a16:creationId xmlns:a16="http://schemas.microsoft.com/office/drawing/2014/main" id="{78918C6F-BB4A-4E74-AFC7-90562037C1B7}"/>
                    </a:ext>
                  </a:extLst>
                </p:cNvPr>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5394;p64">
                <a:extLst>
                  <a:ext uri="{FF2B5EF4-FFF2-40B4-BE49-F238E27FC236}">
                    <a16:creationId xmlns:a16="http://schemas.microsoft.com/office/drawing/2014/main" id="{D1AD6425-5DC4-4991-9CD4-B372EC9C7D8A}"/>
                  </a:ext>
                </a:extLst>
              </p:cNvPr>
              <p:cNvGrpSpPr/>
              <p:nvPr/>
            </p:nvGrpSpPr>
            <p:grpSpPr>
              <a:xfrm>
                <a:off x="5610879" y="3314486"/>
                <a:ext cx="31499" cy="26938"/>
                <a:chOff x="5610879" y="3314486"/>
                <a:chExt cx="31499" cy="26938"/>
              </a:xfrm>
            </p:grpSpPr>
            <p:sp>
              <p:nvSpPr>
                <p:cNvPr id="444" name="Google Shape;5395;p64">
                  <a:extLst>
                    <a:ext uri="{FF2B5EF4-FFF2-40B4-BE49-F238E27FC236}">
                      <a16:creationId xmlns:a16="http://schemas.microsoft.com/office/drawing/2014/main" id="{13F8E6FF-8E66-482B-B813-84990C3914D9}"/>
                    </a:ext>
                  </a:extLst>
                </p:cNvPr>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5396;p64">
                  <a:extLst>
                    <a:ext uri="{FF2B5EF4-FFF2-40B4-BE49-F238E27FC236}">
                      <a16:creationId xmlns:a16="http://schemas.microsoft.com/office/drawing/2014/main" id="{5E7F2202-EDA4-4B9B-98E5-ABDF49501D43}"/>
                    </a:ext>
                  </a:extLst>
                </p:cNvPr>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5397;p64">
                <a:extLst>
                  <a:ext uri="{FF2B5EF4-FFF2-40B4-BE49-F238E27FC236}">
                    <a16:creationId xmlns:a16="http://schemas.microsoft.com/office/drawing/2014/main" id="{6D765FD3-6ED7-46BD-8940-FB2F7DE9D7CE}"/>
                  </a:ext>
                </a:extLst>
              </p:cNvPr>
              <p:cNvGrpSpPr/>
              <p:nvPr/>
            </p:nvGrpSpPr>
            <p:grpSpPr>
              <a:xfrm>
                <a:off x="4834525" y="3501382"/>
                <a:ext cx="31499" cy="26898"/>
                <a:chOff x="4834525" y="3501382"/>
                <a:chExt cx="31499" cy="26898"/>
              </a:xfrm>
            </p:grpSpPr>
            <p:sp>
              <p:nvSpPr>
                <p:cNvPr id="442" name="Google Shape;5398;p64">
                  <a:extLst>
                    <a:ext uri="{FF2B5EF4-FFF2-40B4-BE49-F238E27FC236}">
                      <a16:creationId xmlns:a16="http://schemas.microsoft.com/office/drawing/2014/main" id="{BC3FA2A9-9C58-4CBA-A35B-CD720A547B4D}"/>
                    </a:ext>
                  </a:extLst>
                </p:cNvPr>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5399;p64">
                  <a:extLst>
                    <a:ext uri="{FF2B5EF4-FFF2-40B4-BE49-F238E27FC236}">
                      <a16:creationId xmlns:a16="http://schemas.microsoft.com/office/drawing/2014/main" id="{A7F69C39-C558-4377-8E3E-F1A91ADB10FA}"/>
                    </a:ext>
                  </a:extLst>
                </p:cNvPr>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5400;p64">
                <a:extLst>
                  <a:ext uri="{FF2B5EF4-FFF2-40B4-BE49-F238E27FC236}">
                    <a16:creationId xmlns:a16="http://schemas.microsoft.com/office/drawing/2014/main" id="{CE93E90D-A393-4CB3-9C62-E51D1D5CF601}"/>
                  </a:ext>
                </a:extLst>
              </p:cNvPr>
              <p:cNvGrpSpPr/>
              <p:nvPr/>
            </p:nvGrpSpPr>
            <p:grpSpPr>
              <a:xfrm>
                <a:off x="4898460" y="3580158"/>
                <a:ext cx="31405" cy="26898"/>
                <a:chOff x="4898460" y="3580158"/>
                <a:chExt cx="31405" cy="26898"/>
              </a:xfrm>
            </p:grpSpPr>
            <p:sp>
              <p:nvSpPr>
                <p:cNvPr id="440" name="Google Shape;5401;p64">
                  <a:extLst>
                    <a:ext uri="{FF2B5EF4-FFF2-40B4-BE49-F238E27FC236}">
                      <a16:creationId xmlns:a16="http://schemas.microsoft.com/office/drawing/2014/main" id="{E89C767A-21DD-4CEE-8716-496654E8AB72}"/>
                    </a:ext>
                  </a:extLst>
                </p:cNvPr>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5402;p64">
                  <a:extLst>
                    <a:ext uri="{FF2B5EF4-FFF2-40B4-BE49-F238E27FC236}">
                      <a16:creationId xmlns:a16="http://schemas.microsoft.com/office/drawing/2014/main" id="{8DE4BBDD-66B8-447B-904D-345AA9E2A03F}"/>
                    </a:ext>
                  </a:extLst>
                </p:cNvPr>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5403;p64">
                <a:extLst>
                  <a:ext uri="{FF2B5EF4-FFF2-40B4-BE49-F238E27FC236}">
                    <a16:creationId xmlns:a16="http://schemas.microsoft.com/office/drawing/2014/main" id="{10078487-B2F0-4693-AC8A-95D74BB75D94}"/>
                  </a:ext>
                </a:extLst>
              </p:cNvPr>
              <p:cNvGrpSpPr/>
              <p:nvPr/>
            </p:nvGrpSpPr>
            <p:grpSpPr>
              <a:xfrm>
                <a:off x="4882667" y="3608032"/>
                <a:ext cx="31499" cy="27001"/>
                <a:chOff x="4882667" y="3608032"/>
                <a:chExt cx="31499" cy="27001"/>
              </a:xfrm>
            </p:grpSpPr>
            <p:sp>
              <p:nvSpPr>
                <p:cNvPr id="438" name="Google Shape;5404;p64">
                  <a:extLst>
                    <a:ext uri="{FF2B5EF4-FFF2-40B4-BE49-F238E27FC236}">
                      <a16:creationId xmlns:a16="http://schemas.microsoft.com/office/drawing/2014/main" id="{AF84988D-1D6C-43E6-91DD-50617B5FB7AE}"/>
                    </a:ext>
                  </a:extLst>
                </p:cNvPr>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5405;p64">
                  <a:extLst>
                    <a:ext uri="{FF2B5EF4-FFF2-40B4-BE49-F238E27FC236}">
                      <a16:creationId xmlns:a16="http://schemas.microsoft.com/office/drawing/2014/main" id="{6EDDD798-C3EF-4B4F-A3A7-C34205A722B0}"/>
                    </a:ext>
                  </a:extLst>
                </p:cNvPr>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5406;p64">
                <a:extLst>
                  <a:ext uri="{FF2B5EF4-FFF2-40B4-BE49-F238E27FC236}">
                    <a16:creationId xmlns:a16="http://schemas.microsoft.com/office/drawing/2014/main" id="{CC5D7062-B89E-4174-91B1-D31DE3DB5C8E}"/>
                  </a:ext>
                </a:extLst>
              </p:cNvPr>
              <p:cNvGrpSpPr/>
              <p:nvPr/>
            </p:nvGrpSpPr>
            <p:grpSpPr>
              <a:xfrm>
                <a:off x="4843373" y="3631407"/>
                <a:ext cx="16273" cy="16186"/>
                <a:chOff x="4843373" y="3631407"/>
                <a:chExt cx="16273" cy="16186"/>
              </a:xfrm>
            </p:grpSpPr>
            <p:sp>
              <p:nvSpPr>
                <p:cNvPr id="436" name="Google Shape;5407;p64">
                  <a:extLst>
                    <a:ext uri="{FF2B5EF4-FFF2-40B4-BE49-F238E27FC236}">
                      <a16:creationId xmlns:a16="http://schemas.microsoft.com/office/drawing/2014/main" id="{E83F4808-4E83-439C-ACE2-E695014A52A5}"/>
                    </a:ext>
                  </a:extLst>
                </p:cNvPr>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5408;p64">
                  <a:extLst>
                    <a:ext uri="{FF2B5EF4-FFF2-40B4-BE49-F238E27FC236}">
                      <a16:creationId xmlns:a16="http://schemas.microsoft.com/office/drawing/2014/main" id="{33D73231-08C2-4A39-BBC6-48572656F36F}"/>
                    </a:ext>
                  </a:extLst>
                </p:cNvPr>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5409;p64">
                <a:extLst>
                  <a:ext uri="{FF2B5EF4-FFF2-40B4-BE49-F238E27FC236}">
                    <a16:creationId xmlns:a16="http://schemas.microsoft.com/office/drawing/2014/main" id="{31A194D7-C81B-4A46-AC15-6A85E8B2ED2B}"/>
                  </a:ext>
                </a:extLst>
              </p:cNvPr>
              <p:cNvGrpSpPr/>
              <p:nvPr/>
            </p:nvGrpSpPr>
            <p:grpSpPr>
              <a:xfrm>
                <a:off x="4727773" y="3591578"/>
                <a:ext cx="31499" cy="26898"/>
                <a:chOff x="4727773" y="3591578"/>
                <a:chExt cx="31499" cy="26898"/>
              </a:xfrm>
            </p:grpSpPr>
            <p:sp>
              <p:nvSpPr>
                <p:cNvPr id="434" name="Google Shape;5410;p64">
                  <a:extLst>
                    <a:ext uri="{FF2B5EF4-FFF2-40B4-BE49-F238E27FC236}">
                      <a16:creationId xmlns:a16="http://schemas.microsoft.com/office/drawing/2014/main" id="{02D06365-0FA6-4294-AEF4-C0BA612D76EE}"/>
                    </a:ext>
                  </a:extLst>
                </p:cNvPr>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5411;p64">
                  <a:extLst>
                    <a:ext uri="{FF2B5EF4-FFF2-40B4-BE49-F238E27FC236}">
                      <a16:creationId xmlns:a16="http://schemas.microsoft.com/office/drawing/2014/main" id="{EAD009BE-ACD3-4123-8F5B-D9DEB733AA0E}"/>
                    </a:ext>
                  </a:extLst>
                </p:cNvPr>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5412;p64">
                <a:extLst>
                  <a:ext uri="{FF2B5EF4-FFF2-40B4-BE49-F238E27FC236}">
                    <a16:creationId xmlns:a16="http://schemas.microsoft.com/office/drawing/2014/main" id="{49C448F7-1641-44A5-BEA4-E714A18CD0D0}"/>
                  </a:ext>
                </a:extLst>
              </p:cNvPr>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5413;p64">
                <a:extLst>
                  <a:ext uri="{FF2B5EF4-FFF2-40B4-BE49-F238E27FC236}">
                    <a16:creationId xmlns:a16="http://schemas.microsoft.com/office/drawing/2014/main" id="{8F0A43E0-D093-4794-897B-A9938CFFB926}"/>
                  </a:ext>
                </a:extLst>
              </p:cNvPr>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5414;p64">
                <a:extLst>
                  <a:ext uri="{FF2B5EF4-FFF2-40B4-BE49-F238E27FC236}">
                    <a16:creationId xmlns:a16="http://schemas.microsoft.com/office/drawing/2014/main" id="{8410DBCA-24BE-4BB7-9117-9DA4A471C911}"/>
                  </a:ext>
                </a:extLst>
              </p:cNvPr>
              <p:cNvGrpSpPr/>
              <p:nvPr/>
            </p:nvGrpSpPr>
            <p:grpSpPr>
              <a:xfrm>
                <a:off x="4609421" y="3577398"/>
                <a:ext cx="31499" cy="27001"/>
                <a:chOff x="4609421" y="3577398"/>
                <a:chExt cx="31499" cy="27001"/>
              </a:xfrm>
            </p:grpSpPr>
            <p:sp>
              <p:nvSpPr>
                <p:cNvPr id="432" name="Google Shape;5415;p64">
                  <a:extLst>
                    <a:ext uri="{FF2B5EF4-FFF2-40B4-BE49-F238E27FC236}">
                      <a16:creationId xmlns:a16="http://schemas.microsoft.com/office/drawing/2014/main" id="{1664F317-3FC2-4B79-BDFC-2B5A11BB26FC}"/>
                    </a:ext>
                  </a:extLst>
                </p:cNvPr>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5416;p64">
                  <a:extLst>
                    <a:ext uri="{FF2B5EF4-FFF2-40B4-BE49-F238E27FC236}">
                      <a16:creationId xmlns:a16="http://schemas.microsoft.com/office/drawing/2014/main" id="{DEEFFAB4-5525-41D6-979E-F1C43B833A5D}"/>
                    </a:ext>
                  </a:extLst>
                </p:cNvPr>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5417;p64">
                <a:extLst>
                  <a:ext uri="{FF2B5EF4-FFF2-40B4-BE49-F238E27FC236}">
                    <a16:creationId xmlns:a16="http://schemas.microsoft.com/office/drawing/2014/main" id="{7FC4D4A5-EBF8-4B77-9792-0F7E1D6543E2}"/>
                  </a:ext>
                </a:extLst>
              </p:cNvPr>
              <p:cNvGrpSpPr/>
              <p:nvPr/>
            </p:nvGrpSpPr>
            <p:grpSpPr>
              <a:xfrm>
                <a:off x="4649289" y="3577398"/>
                <a:ext cx="31499" cy="27001"/>
                <a:chOff x="4649289" y="3577398"/>
                <a:chExt cx="31499" cy="27001"/>
              </a:xfrm>
            </p:grpSpPr>
            <p:sp>
              <p:nvSpPr>
                <p:cNvPr id="430" name="Google Shape;5418;p64">
                  <a:extLst>
                    <a:ext uri="{FF2B5EF4-FFF2-40B4-BE49-F238E27FC236}">
                      <a16:creationId xmlns:a16="http://schemas.microsoft.com/office/drawing/2014/main" id="{99EAEECE-5153-4D85-AF24-ACB7174237EB}"/>
                    </a:ext>
                  </a:extLst>
                </p:cNvPr>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5419;p64">
                  <a:extLst>
                    <a:ext uri="{FF2B5EF4-FFF2-40B4-BE49-F238E27FC236}">
                      <a16:creationId xmlns:a16="http://schemas.microsoft.com/office/drawing/2014/main" id="{792C6290-9BC3-4C73-8771-8E82181C0FC4}"/>
                    </a:ext>
                  </a:extLst>
                </p:cNvPr>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5420;p64">
                <a:extLst>
                  <a:ext uri="{FF2B5EF4-FFF2-40B4-BE49-F238E27FC236}">
                    <a16:creationId xmlns:a16="http://schemas.microsoft.com/office/drawing/2014/main" id="{859A01AA-53F6-4777-ACE7-62671E5F2E2E}"/>
                  </a:ext>
                </a:extLst>
              </p:cNvPr>
              <p:cNvGrpSpPr/>
              <p:nvPr/>
            </p:nvGrpSpPr>
            <p:grpSpPr>
              <a:xfrm>
                <a:off x="4605614" y="3639523"/>
                <a:ext cx="31499" cy="26906"/>
                <a:chOff x="4605614" y="3639523"/>
                <a:chExt cx="31499" cy="26906"/>
              </a:xfrm>
            </p:grpSpPr>
            <p:sp>
              <p:nvSpPr>
                <p:cNvPr id="428" name="Google Shape;5421;p64">
                  <a:extLst>
                    <a:ext uri="{FF2B5EF4-FFF2-40B4-BE49-F238E27FC236}">
                      <a16:creationId xmlns:a16="http://schemas.microsoft.com/office/drawing/2014/main" id="{553D426B-69F8-45B8-B814-639E6FEE15B7}"/>
                    </a:ext>
                  </a:extLst>
                </p:cNvPr>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5422;p64">
                  <a:extLst>
                    <a:ext uri="{FF2B5EF4-FFF2-40B4-BE49-F238E27FC236}">
                      <a16:creationId xmlns:a16="http://schemas.microsoft.com/office/drawing/2014/main" id="{0E317DFE-26AC-493D-B269-CF4CB474E63F}"/>
                    </a:ext>
                  </a:extLst>
                </p:cNvPr>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5423;p64">
                <a:extLst>
                  <a:ext uri="{FF2B5EF4-FFF2-40B4-BE49-F238E27FC236}">
                    <a16:creationId xmlns:a16="http://schemas.microsoft.com/office/drawing/2014/main" id="{2E6F2947-1C7D-42B6-97AC-C6DE4809A983}"/>
                  </a:ext>
                </a:extLst>
              </p:cNvPr>
              <p:cNvGrpSpPr/>
              <p:nvPr/>
            </p:nvGrpSpPr>
            <p:grpSpPr>
              <a:xfrm>
                <a:off x="4785149" y="3618846"/>
                <a:ext cx="26930" cy="26843"/>
                <a:chOff x="4785149" y="3618846"/>
                <a:chExt cx="26930" cy="26843"/>
              </a:xfrm>
            </p:grpSpPr>
            <p:sp>
              <p:nvSpPr>
                <p:cNvPr id="426" name="Google Shape;5424;p64">
                  <a:extLst>
                    <a:ext uri="{FF2B5EF4-FFF2-40B4-BE49-F238E27FC236}">
                      <a16:creationId xmlns:a16="http://schemas.microsoft.com/office/drawing/2014/main" id="{364FA6C5-0B9C-4625-9B12-C465F580399B}"/>
                    </a:ext>
                  </a:extLst>
                </p:cNvPr>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5425;p64">
                  <a:extLst>
                    <a:ext uri="{FF2B5EF4-FFF2-40B4-BE49-F238E27FC236}">
                      <a16:creationId xmlns:a16="http://schemas.microsoft.com/office/drawing/2014/main" id="{6631AC84-32C7-4BDD-8290-4636A69D6A05}"/>
                    </a:ext>
                  </a:extLst>
                </p:cNvPr>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5426;p64">
                <a:extLst>
                  <a:ext uri="{FF2B5EF4-FFF2-40B4-BE49-F238E27FC236}">
                    <a16:creationId xmlns:a16="http://schemas.microsoft.com/office/drawing/2014/main" id="{5D251CB5-A5D8-4F0C-9292-B1CD126039B5}"/>
                  </a:ext>
                </a:extLst>
              </p:cNvPr>
              <p:cNvGrpSpPr/>
              <p:nvPr/>
            </p:nvGrpSpPr>
            <p:grpSpPr>
              <a:xfrm>
                <a:off x="4810167" y="3601567"/>
                <a:ext cx="31405" cy="26898"/>
                <a:chOff x="4810167" y="3601567"/>
                <a:chExt cx="31405" cy="26898"/>
              </a:xfrm>
            </p:grpSpPr>
            <p:sp>
              <p:nvSpPr>
                <p:cNvPr id="424" name="Google Shape;5427;p64">
                  <a:extLst>
                    <a:ext uri="{FF2B5EF4-FFF2-40B4-BE49-F238E27FC236}">
                      <a16:creationId xmlns:a16="http://schemas.microsoft.com/office/drawing/2014/main" id="{0A8B77B1-96B6-4821-837C-673C3A9115BC}"/>
                    </a:ext>
                  </a:extLst>
                </p:cNvPr>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5428;p64">
                  <a:extLst>
                    <a:ext uri="{FF2B5EF4-FFF2-40B4-BE49-F238E27FC236}">
                      <a16:creationId xmlns:a16="http://schemas.microsoft.com/office/drawing/2014/main" id="{334D7289-EE39-450B-A1EA-017A059C2A4C}"/>
                    </a:ext>
                  </a:extLst>
                </p:cNvPr>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5429;p64">
                <a:extLst>
                  <a:ext uri="{FF2B5EF4-FFF2-40B4-BE49-F238E27FC236}">
                    <a16:creationId xmlns:a16="http://schemas.microsoft.com/office/drawing/2014/main" id="{E5033431-A06D-4424-A824-6427FA8B5A3E}"/>
                  </a:ext>
                </a:extLst>
              </p:cNvPr>
              <p:cNvGrpSpPr/>
              <p:nvPr/>
            </p:nvGrpSpPr>
            <p:grpSpPr>
              <a:xfrm>
                <a:off x="4831002" y="3373230"/>
                <a:ext cx="31405" cy="26898"/>
                <a:chOff x="4831002" y="3373230"/>
                <a:chExt cx="31405" cy="26898"/>
              </a:xfrm>
            </p:grpSpPr>
            <p:sp>
              <p:nvSpPr>
                <p:cNvPr id="422" name="Google Shape;5430;p64">
                  <a:extLst>
                    <a:ext uri="{FF2B5EF4-FFF2-40B4-BE49-F238E27FC236}">
                      <a16:creationId xmlns:a16="http://schemas.microsoft.com/office/drawing/2014/main" id="{5ADEEE17-C621-4551-B571-4C5905C9EDC6}"/>
                    </a:ext>
                  </a:extLst>
                </p:cNvPr>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5431;p64">
                  <a:extLst>
                    <a:ext uri="{FF2B5EF4-FFF2-40B4-BE49-F238E27FC236}">
                      <a16:creationId xmlns:a16="http://schemas.microsoft.com/office/drawing/2014/main" id="{F25BC019-A5F8-41F6-B554-578E28CDB37B}"/>
                    </a:ext>
                  </a:extLst>
                </p:cNvPr>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5432;p64">
                <a:extLst>
                  <a:ext uri="{FF2B5EF4-FFF2-40B4-BE49-F238E27FC236}">
                    <a16:creationId xmlns:a16="http://schemas.microsoft.com/office/drawing/2014/main" id="{2EED49EE-BED1-49E5-AC2F-9F50E3C860CD}"/>
                  </a:ext>
                </a:extLst>
              </p:cNvPr>
              <p:cNvGrpSpPr/>
              <p:nvPr/>
            </p:nvGrpSpPr>
            <p:grpSpPr>
              <a:xfrm>
                <a:off x="4719311" y="3355054"/>
                <a:ext cx="31499" cy="27001"/>
                <a:chOff x="4719311" y="3355054"/>
                <a:chExt cx="31499" cy="27001"/>
              </a:xfrm>
            </p:grpSpPr>
            <p:sp>
              <p:nvSpPr>
                <p:cNvPr id="420" name="Google Shape;5433;p64">
                  <a:extLst>
                    <a:ext uri="{FF2B5EF4-FFF2-40B4-BE49-F238E27FC236}">
                      <a16:creationId xmlns:a16="http://schemas.microsoft.com/office/drawing/2014/main" id="{D50F6D08-F80F-4AB1-BD2B-901DBB015F7B}"/>
                    </a:ext>
                  </a:extLst>
                </p:cNvPr>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5434;p64">
                  <a:extLst>
                    <a:ext uri="{FF2B5EF4-FFF2-40B4-BE49-F238E27FC236}">
                      <a16:creationId xmlns:a16="http://schemas.microsoft.com/office/drawing/2014/main" id="{D50FBA2B-35BC-43AD-A9F6-C7B12A554264}"/>
                    </a:ext>
                  </a:extLst>
                </p:cNvPr>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5435;p64">
                <a:extLst>
                  <a:ext uri="{FF2B5EF4-FFF2-40B4-BE49-F238E27FC236}">
                    <a16:creationId xmlns:a16="http://schemas.microsoft.com/office/drawing/2014/main" id="{BAD30D45-7858-4072-AC3F-689F5FEEA3D8}"/>
                  </a:ext>
                </a:extLst>
              </p:cNvPr>
              <p:cNvGrpSpPr/>
              <p:nvPr/>
            </p:nvGrpSpPr>
            <p:grpSpPr>
              <a:xfrm>
                <a:off x="4798755" y="3450260"/>
                <a:ext cx="26930" cy="26930"/>
                <a:chOff x="4798755" y="3450260"/>
                <a:chExt cx="26930" cy="26930"/>
              </a:xfrm>
            </p:grpSpPr>
            <p:sp>
              <p:nvSpPr>
                <p:cNvPr id="418" name="Google Shape;5436;p64">
                  <a:extLst>
                    <a:ext uri="{FF2B5EF4-FFF2-40B4-BE49-F238E27FC236}">
                      <a16:creationId xmlns:a16="http://schemas.microsoft.com/office/drawing/2014/main" id="{CC2811B8-63E2-494D-9742-21AC0FEC1BFB}"/>
                    </a:ext>
                  </a:extLst>
                </p:cNvPr>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5437;p64">
                  <a:extLst>
                    <a:ext uri="{FF2B5EF4-FFF2-40B4-BE49-F238E27FC236}">
                      <a16:creationId xmlns:a16="http://schemas.microsoft.com/office/drawing/2014/main" id="{7652E091-1116-4C54-9143-3EFA2E7D7715}"/>
                    </a:ext>
                  </a:extLst>
                </p:cNvPr>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5438;p64">
                <a:extLst>
                  <a:ext uri="{FF2B5EF4-FFF2-40B4-BE49-F238E27FC236}">
                    <a16:creationId xmlns:a16="http://schemas.microsoft.com/office/drawing/2014/main" id="{B6B7BB8B-E190-449E-A79B-FEA73C1F37F8}"/>
                  </a:ext>
                </a:extLst>
              </p:cNvPr>
              <p:cNvGrpSpPr/>
              <p:nvPr/>
            </p:nvGrpSpPr>
            <p:grpSpPr>
              <a:xfrm>
                <a:off x="4645576" y="3467555"/>
                <a:ext cx="31405" cy="26953"/>
                <a:chOff x="4645576" y="3467555"/>
                <a:chExt cx="31405" cy="26953"/>
              </a:xfrm>
            </p:grpSpPr>
            <p:sp>
              <p:nvSpPr>
                <p:cNvPr id="416" name="Google Shape;5439;p64">
                  <a:extLst>
                    <a:ext uri="{FF2B5EF4-FFF2-40B4-BE49-F238E27FC236}">
                      <a16:creationId xmlns:a16="http://schemas.microsoft.com/office/drawing/2014/main" id="{C65A48B7-3B2A-4DF6-8777-E405CDCCB0A5}"/>
                    </a:ext>
                  </a:extLst>
                </p:cNvPr>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5440;p64">
                  <a:extLst>
                    <a:ext uri="{FF2B5EF4-FFF2-40B4-BE49-F238E27FC236}">
                      <a16:creationId xmlns:a16="http://schemas.microsoft.com/office/drawing/2014/main" id="{824194B9-A098-4EE1-8A37-25E6D334CB8B}"/>
                    </a:ext>
                  </a:extLst>
                </p:cNvPr>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5441;p64">
                <a:extLst>
                  <a:ext uri="{FF2B5EF4-FFF2-40B4-BE49-F238E27FC236}">
                    <a16:creationId xmlns:a16="http://schemas.microsoft.com/office/drawing/2014/main" id="{7FF23AD1-E494-4923-A4DD-6CBEDD469DD8}"/>
                  </a:ext>
                </a:extLst>
              </p:cNvPr>
              <p:cNvGrpSpPr/>
              <p:nvPr/>
            </p:nvGrpSpPr>
            <p:grpSpPr>
              <a:xfrm>
                <a:off x="4687631" y="3583965"/>
                <a:ext cx="31499" cy="26898"/>
                <a:chOff x="4687631" y="3583965"/>
                <a:chExt cx="31499" cy="26898"/>
              </a:xfrm>
            </p:grpSpPr>
            <p:sp>
              <p:nvSpPr>
                <p:cNvPr id="414" name="Google Shape;5442;p64">
                  <a:extLst>
                    <a:ext uri="{FF2B5EF4-FFF2-40B4-BE49-F238E27FC236}">
                      <a16:creationId xmlns:a16="http://schemas.microsoft.com/office/drawing/2014/main" id="{8CEE3C9D-269B-469E-9650-5B7C88408C6E}"/>
                    </a:ext>
                  </a:extLst>
                </p:cNvPr>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5443;p64">
                  <a:extLst>
                    <a:ext uri="{FF2B5EF4-FFF2-40B4-BE49-F238E27FC236}">
                      <a16:creationId xmlns:a16="http://schemas.microsoft.com/office/drawing/2014/main" id="{21B5425A-D216-4605-A708-5471C16BFAF6}"/>
                    </a:ext>
                  </a:extLst>
                </p:cNvPr>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5444;p64">
                <a:extLst>
                  <a:ext uri="{FF2B5EF4-FFF2-40B4-BE49-F238E27FC236}">
                    <a16:creationId xmlns:a16="http://schemas.microsoft.com/office/drawing/2014/main" id="{86A073BA-883E-4BAA-9F6D-54354BC3E99E}"/>
                  </a:ext>
                </a:extLst>
              </p:cNvPr>
              <p:cNvGrpSpPr/>
              <p:nvPr/>
            </p:nvGrpSpPr>
            <p:grpSpPr>
              <a:xfrm>
                <a:off x="4719311" y="3471314"/>
                <a:ext cx="31499" cy="27001"/>
                <a:chOff x="4719311" y="3471314"/>
                <a:chExt cx="31499" cy="27001"/>
              </a:xfrm>
            </p:grpSpPr>
            <p:sp>
              <p:nvSpPr>
                <p:cNvPr id="412" name="Google Shape;5445;p64">
                  <a:extLst>
                    <a:ext uri="{FF2B5EF4-FFF2-40B4-BE49-F238E27FC236}">
                      <a16:creationId xmlns:a16="http://schemas.microsoft.com/office/drawing/2014/main" id="{BCB89CEB-99AE-4629-A930-78BC4F5F2530}"/>
                    </a:ext>
                  </a:extLst>
                </p:cNvPr>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5446;p64">
                  <a:extLst>
                    <a:ext uri="{FF2B5EF4-FFF2-40B4-BE49-F238E27FC236}">
                      <a16:creationId xmlns:a16="http://schemas.microsoft.com/office/drawing/2014/main" id="{439E0FE9-6AB6-4906-A28A-F7C8B6223B2D}"/>
                    </a:ext>
                  </a:extLst>
                </p:cNvPr>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5447;p64">
                <a:extLst>
                  <a:ext uri="{FF2B5EF4-FFF2-40B4-BE49-F238E27FC236}">
                    <a16:creationId xmlns:a16="http://schemas.microsoft.com/office/drawing/2014/main" id="{17F556AD-4997-482A-84EE-EFCEF4AC670B}"/>
                  </a:ext>
                </a:extLst>
              </p:cNvPr>
              <p:cNvGrpSpPr/>
              <p:nvPr/>
            </p:nvGrpSpPr>
            <p:grpSpPr>
              <a:xfrm>
                <a:off x="4719311" y="3434404"/>
                <a:ext cx="31499" cy="26898"/>
                <a:chOff x="4719311" y="3434404"/>
                <a:chExt cx="31499" cy="26898"/>
              </a:xfrm>
            </p:grpSpPr>
            <p:sp>
              <p:nvSpPr>
                <p:cNvPr id="410" name="Google Shape;5448;p64">
                  <a:extLst>
                    <a:ext uri="{FF2B5EF4-FFF2-40B4-BE49-F238E27FC236}">
                      <a16:creationId xmlns:a16="http://schemas.microsoft.com/office/drawing/2014/main" id="{A7971967-7DD4-4498-AC1D-92E16AD083A3}"/>
                    </a:ext>
                  </a:extLst>
                </p:cNvPr>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5449;p64">
                  <a:extLst>
                    <a:ext uri="{FF2B5EF4-FFF2-40B4-BE49-F238E27FC236}">
                      <a16:creationId xmlns:a16="http://schemas.microsoft.com/office/drawing/2014/main" id="{72B733E8-C296-4542-B62C-FDE2C7E4E48D}"/>
                    </a:ext>
                  </a:extLst>
                </p:cNvPr>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5450;p64">
                <a:extLst>
                  <a:ext uri="{FF2B5EF4-FFF2-40B4-BE49-F238E27FC236}">
                    <a16:creationId xmlns:a16="http://schemas.microsoft.com/office/drawing/2014/main" id="{C27A4951-C701-4D07-857B-D046D7EFC1AF}"/>
                  </a:ext>
                </a:extLst>
              </p:cNvPr>
              <p:cNvGrpSpPr/>
              <p:nvPr/>
            </p:nvGrpSpPr>
            <p:grpSpPr>
              <a:xfrm>
                <a:off x="4768876" y="3401772"/>
                <a:ext cx="31499" cy="26898"/>
                <a:chOff x="4768876" y="3401772"/>
                <a:chExt cx="31499" cy="26898"/>
              </a:xfrm>
            </p:grpSpPr>
            <p:sp>
              <p:nvSpPr>
                <p:cNvPr id="408" name="Google Shape;5451;p64">
                  <a:extLst>
                    <a:ext uri="{FF2B5EF4-FFF2-40B4-BE49-F238E27FC236}">
                      <a16:creationId xmlns:a16="http://schemas.microsoft.com/office/drawing/2014/main" id="{C7CF8C7C-2861-4F81-B1C2-C62F8A8DFE24}"/>
                    </a:ext>
                  </a:extLst>
                </p:cNvPr>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5452;p64">
                  <a:extLst>
                    <a:ext uri="{FF2B5EF4-FFF2-40B4-BE49-F238E27FC236}">
                      <a16:creationId xmlns:a16="http://schemas.microsoft.com/office/drawing/2014/main" id="{1DB96763-6D23-4AB5-919A-F947230882D3}"/>
                    </a:ext>
                  </a:extLst>
                </p:cNvPr>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5453;p64">
                <a:extLst>
                  <a:ext uri="{FF2B5EF4-FFF2-40B4-BE49-F238E27FC236}">
                    <a16:creationId xmlns:a16="http://schemas.microsoft.com/office/drawing/2014/main" id="{1B4FDAEF-940F-48E2-9603-27E8A2277CE1}"/>
                  </a:ext>
                </a:extLst>
              </p:cNvPr>
              <p:cNvGrpSpPr/>
              <p:nvPr/>
            </p:nvGrpSpPr>
            <p:grpSpPr>
              <a:xfrm>
                <a:off x="4762214" y="3471377"/>
                <a:ext cx="26938" cy="26938"/>
                <a:chOff x="4762214" y="3471377"/>
                <a:chExt cx="26938" cy="26938"/>
              </a:xfrm>
            </p:grpSpPr>
            <p:sp>
              <p:nvSpPr>
                <p:cNvPr id="406" name="Google Shape;5454;p64">
                  <a:extLst>
                    <a:ext uri="{FF2B5EF4-FFF2-40B4-BE49-F238E27FC236}">
                      <a16:creationId xmlns:a16="http://schemas.microsoft.com/office/drawing/2014/main" id="{1E7C466F-B414-405F-960D-A470ECF614E5}"/>
                    </a:ext>
                  </a:extLst>
                </p:cNvPr>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5455;p64">
                  <a:extLst>
                    <a:ext uri="{FF2B5EF4-FFF2-40B4-BE49-F238E27FC236}">
                      <a16:creationId xmlns:a16="http://schemas.microsoft.com/office/drawing/2014/main" id="{20D693B2-2324-4303-BAF2-AD374B077FC6}"/>
                    </a:ext>
                  </a:extLst>
                </p:cNvPr>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5456;p64">
                <a:extLst>
                  <a:ext uri="{FF2B5EF4-FFF2-40B4-BE49-F238E27FC236}">
                    <a16:creationId xmlns:a16="http://schemas.microsoft.com/office/drawing/2014/main" id="{05FECA75-C049-4B52-85CF-D79CE82D3C0E}"/>
                  </a:ext>
                </a:extLst>
              </p:cNvPr>
              <p:cNvGrpSpPr/>
              <p:nvPr/>
            </p:nvGrpSpPr>
            <p:grpSpPr>
              <a:xfrm>
                <a:off x="4790473" y="3344782"/>
                <a:ext cx="31405" cy="26898"/>
                <a:chOff x="4790473" y="3344782"/>
                <a:chExt cx="31405" cy="26898"/>
              </a:xfrm>
            </p:grpSpPr>
            <p:sp>
              <p:nvSpPr>
                <p:cNvPr id="404" name="Google Shape;5457;p64">
                  <a:extLst>
                    <a:ext uri="{FF2B5EF4-FFF2-40B4-BE49-F238E27FC236}">
                      <a16:creationId xmlns:a16="http://schemas.microsoft.com/office/drawing/2014/main" id="{B6C9C689-96BF-4A88-9032-6CA8243D04C6}"/>
                    </a:ext>
                  </a:extLst>
                </p:cNvPr>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5458;p64">
                  <a:extLst>
                    <a:ext uri="{FF2B5EF4-FFF2-40B4-BE49-F238E27FC236}">
                      <a16:creationId xmlns:a16="http://schemas.microsoft.com/office/drawing/2014/main" id="{6E05827A-09FC-4495-90B0-B99A63CDB5F6}"/>
                    </a:ext>
                  </a:extLst>
                </p:cNvPr>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5459;p64">
                <a:extLst>
                  <a:ext uri="{FF2B5EF4-FFF2-40B4-BE49-F238E27FC236}">
                    <a16:creationId xmlns:a16="http://schemas.microsoft.com/office/drawing/2014/main" id="{EF7796A9-0209-46B2-A7BB-A82B22234027}"/>
                  </a:ext>
                </a:extLst>
              </p:cNvPr>
              <p:cNvGrpSpPr/>
              <p:nvPr/>
            </p:nvGrpSpPr>
            <p:grpSpPr>
              <a:xfrm>
                <a:off x="4823774" y="3950733"/>
                <a:ext cx="37398" cy="32034"/>
                <a:chOff x="4823774" y="3950733"/>
                <a:chExt cx="37398" cy="32034"/>
              </a:xfrm>
            </p:grpSpPr>
            <p:sp>
              <p:nvSpPr>
                <p:cNvPr id="402" name="Google Shape;5460;p64">
                  <a:extLst>
                    <a:ext uri="{FF2B5EF4-FFF2-40B4-BE49-F238E27FC236}">
                      <a16:creationId xmlns:a16="http://schemas.microsoft.com/office/drawing/2014/main" id="{3C2D89A1-B8E9-4680-AEEC-D3B3A13E9E00}"/>
                    </a:ext>
                  </a:extLst>
                </p:cNvPr>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5461;p64">
                  <a:extLst>
                    <a:ext uri="{FF2B5EF4-FFF2-40B4-BE49-F238E27FC236}">
                      <a16:creationId xmlns:a16="http://schemas.microsoft.com/office/drawing/2014/main" id="{B408EDED-E84F-44A1-A1F9-4D2FB3767235}"/>
                    </a:ext>
                  </a:extLst>
                </p:cNvPr>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5462;p64">
                <a:extLst>
                  <a:ext uri="{FF2B5EF4-FFF2-40B4-BE49-F238E27FC236}">
                    <a16:creationId xmlns:a16="http://schemas.microsoft.com/office/drawing/2014/main" id="{37996515-DCE3-495B-A711-BDEBFC9B5E51}"/>
                  </a:ext>
                </a:extLst>
              </p:cNvPr>
              <p:cNvGrpSpPr/>
              <p:nvPr/>
            </p:nvGrpSpPr>
            <p:grpSpPr>
              <a:xfrm>
                <a:off x="4823396" y="4110566"/>
                <a:ext cx="31405" cy="26906"/>
                <a:chOff x="4823396" y="4110566"/>
                <a:chExt cx="31405" cy="26906"/>
              </a:xfrm>
            </p:grpSpPr>
            <p:sp>
              <p:nvSpPr>
                <p:cNvPr id="400" name="Google Shape;5463;p64">
                  <a:extLst>
                    <a:ext uri="{FF2B5EF4-FFF2-40B4-BE49-F238E27FC236}">
                      <a16:creationId xmlns:a16="http://schemas.microsoft.com/office/drawing/2014/main" id="{CE90E03A-1F1D-43C4-890D-A9D849013E8E}"/>
                    </a:ext>
                  </a:extLst>
                </p:cNvPr>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5464;p64">
                  <a:extLst>
                    <a:ext uri="{FF2B5EF4-FFF2-40B4-BE49-F238E27FC236}">
                      <a16:creationId xmlns:a16="http://schemas.microsoft.com/office/drawing/2014/main" id="{931D2C65-04BC-4598-905D-9B28A901BE2E}"/>
                    </a:ext>
                  </a:extLst>
                </p:cNvPr>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5465;p64">
                <a:extLst>
                  <a:ext uri="{FF2B5EF4-FFF2-40B4-BE49-F238E27FC236}">
                    <a16:creationId xmlns:a16="http://schemas.microsoft.com/office/drawing/2014/main" id="{46804CD7-B82D-40BB-9ABD-C77514A173BB}"/>
                  </a:ext>
                </a:extLst>
              </p:cNvPr>
              <p:cNvGrpSpPr/>
              <p:nvPr/>
            </p:nvGrpSpPr>
            <p:grpSpPr>
              <a:xfrm>
                <a:off x="4838332" y="3821150"/>
                <a:ext cx="31499" cy="26898"/>
                <a:chOff x="4838332" y="3821150"/>
                <a:chExt cx="31499" cy="26898"/>
              </a:xfrm>
            </p:grpSpPr>
            <p:sp>
              <p:nvSpPr>
                <p:cNvPr id="398" name="Google Shape;5466;p64">
                  <a:extLst>
                    <a:ext uri="{FF2B5EF4-FFF2-40B4-BE49-F238E27FC236}">
                      <a16:creationId xmlns:a16="http://schemas.microsoft.com/office/drawing/2014/main" id="{44C213C3-2083-4C1C-9DCA-99FB7D998C3A}"/>
                    </a:ext>
                  </a:extLst>
                </p:cNvPr>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5467;p64">
                  <a:extLst>
                    <a:ext uri="{FF2B5EF4-FFF2-40B4-BE49-F238E27FC236}">
                      <a16:creationId xmlns:a16="http://schemas.microsoft.com/office/drawing/2014/main" id="{2BA3442D-7CF2-4CAE-A5AA-3AEB8B9EDFAC}"/>
                    </a:ext>
                  </a:extLst>
                </p:cNvPr>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5468;p64">
                <a:extLst>
                  <a:ext uri="{FF2B5EF4-FFF2-40B4-BE49-F238E27FC236}">
                    <a16:creationId xmlns:a16="http://schemas.microsoft.com/office/drawing/2014/main" id="{9AE5A7D0-CD30-478B-BA38-0310DB5835E7}"/>
                  </a:ext>
                </a:extLst>
              </p:cNvPr>
              <p:cNvGrpSpPr/>
              <p:nvPr/>
            </p:nvGrpSpPr>
            <p:grpSpPr>
              <a:xfrm>
                <a:off x="4661275" y="3815007"/>
                <a:ext cx="36824" cy="31523"/>
                <a:chOff x="4661275" y="3815007"/>
                <a:chExt cx="36824" cy="31523"/>
              </a:xfrm>
            </p:grpSpPr>
            <p:sp>
              <p:nvSpPr>
                <p:cNvPr id="396" name="Google Shape;5469;p64">
                  <a:extLst>
                    <a:ext uri="{FF2B5EF4-FFF2-40B4-BE49-F238E27FC236}">
                      <a16:creationId xmlns:a16="http://schemas.microsoft.com/office/drawing/2014/main" id="{D91DA238-56D4-498F-983F-DBD60B5F2075}"/>
                    </a:ext>
                  </a:extLst>
                </p:cNvPr>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5470;p64">
                  <a:extLst>
                    <a:ext uri="{FF2B5EF4-FFF2-40B4-BE49-F238E27FC236}">
                      <a16:creationId xmlns:a16="http://schemas.microsoft.com/office/drawing/2014/main" id="{80208634-324C-45F3-B5B2-5A701DB22604}"/>
                    </a:ext>
                  </a:extLst>
                </p:cNvPr>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5471;p64">
                <a:extLst>
                  <a:ext uri="{FF2B5EF4-FFF2-40B4-BE49-F238E27FC236}">
                    <a16:creationId xmlns:a16="http://schemas.microsoft.com/office/drawing/2014/main" id="{5B8EDF6A-4E34-44AE-8682-46048F6DCD29}"/>
                  </a:ext>
                </a:extLst>
              </p:cNvPr>
              <p:cNvGrpSpPr/>
              <p:nvPr/>
            </p:nvGrpSpPr>
            <p:grpSpPr>
              <a:xfrm>
                <a:off x="4558998" y="3851037"/>
                <a:ext cx="33591" cy="28699"/>
                <a:chOff x="4558998" y="3851037"/>
                <a:chExt cx="33591" cy="28699"/>
              </a:xfrm>
            </p:grpSpPr>
            <p:sp>
              <p:nvSpPr>
                <p:cNvPr id="394" name="Google Shape;5472;p64">
                  <a:extLst>
                    <a:ext uri="{FF2B5EF4-FFF2-40B4-BE49-F238E27FC236}">
                      <a16:creationId xmlns:a16="http://schemas.microsoft.com/office/drawing/2014/main" id="{C9BED197-360E-43C7-859D-38863B28223A}"/>
                    </a:ext>
                  </a:extLst>
                </p:cNvPr>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5473;p64">
                  <a:extLst>
                    <a:ext uri="{FF2B5EF4-FFF2-40B4-BE49-F238E27FC236}">
                      <a16:creationId xmlns:a16="http://schemas.microsoft.com/office/drawing/2014/main" id="{90AEE57A-740B-4E2B-95C2-A2EDF5567787}"/>
                    </a:ext>
                  </a:extLst>
                </p:cNvPr>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5474;p64">
                <a:extLst>
                  <a:ext uri="{FF2B5EF4-FFF2-40B4-BE49-F238E27FC236}">
                    <a16:creationId xmlns:a16="http://schemas.microsoft.com/office/drawing/2014/main" id="{D5EBAFEB-8DCC-4A0F-A2BB-F2728997D2E4}"/>
                  </a:ext>
                </a:extLst>
              </p:cNvPr>
              <p:cNvGrpSpPr/>
              <p:nvPr/>
            </p:nvGrpSpPr>
            <p:grpSpPr>
              <a:xfrm>
                <a:off x="4696762" y="3638587"/>
                <a:ext cx="33591" cy="28794"/>
                <a:chOff x="4696762" y="3638587"/>
                <a:chExt cx="33591" cy="28794"/>
              </a:xfrm>
            </p:grpSpPr>
            <p:sp>
              <p:nvSpPr>
                <p:cNvPr id="392" name="Google Shape;5475;p64">
                  <a:extLst>
                    <a:ext uri="{FF2B5EF4-FFF2-40B4-BE49-F238E27FC236}">
                      <a16:creationId xmlns:a16="http://schemas.microsoft.com/office/drawing/2014/main" id="{95434DB0-2B99-4F13-B12F-44DFDA98EA99}"/>
                    </a:ext>
                  </a:extLst>
                </p:cNvPr>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5476;p64">
                  <a:extLst>
                    <a:ext uri="{FF2B5EF4-FFF2-40B4-BE49-F238E27FC236}">
                      <a16:creationId xmlns:a16="http://schemas.microsoft.com/office/drawing/2014/main" id="{B1EC97AB-E60E-4275-89DC-200E7DE49BED}"/>
                    </a:ext>
                  </a:extLst>
                </p:cNvPr>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5477;p64">
                <a:extLst>
                  <a:ext uri="{FF2B5EF4-FFF2-40B4-BE49-F238E27FC236}">
                    <a16:creationId xmlns:a16="http://schemas.microsoft.com/office/drawing/2014/main" id="{F2D28156-6A39-4E90-A956-E2008F05E164}"/>
                  </a:ext>
                </a:extLst>
              </p:cNvPr>
              <p:cNvGrpSpPr/>
              <p:nvPr/>
            </p:nvGrpSpPr>
            <p:grpSpPr>
              <a:xfrm>
                <a:off x="4929479" y="3939140"/>
                <a:ext cx="33497" cy="28692"/>
                <a:chOff x="4929479" y="3939140"/>
                <a:chExt cx="33497" cy="28692"/>
              </a:xfrm>
            </p:grpSpPr>
            <p:sp>
              <p:nvSpPr>
                <p:cNvPr id="390" name="Google Shape;5478;p64">
                  <a:extLst>
                    <a:ext uri="{FF2B5EF4-FFF2-40B4-BE49-F238E27FC236}">
                      <a16:creationId xmlns:a16="http://schemas.microsoft.com/office/drawing/2014/main" id="{EFB7F765-BA2D-488F-8CC9-492FAD598795}"/>
                    </a:ext>
                  </a:extLst>
                </p:cNvPr>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5479;p64">
                  <a:extLst>
                    <a:ext uri="{FF2B5EF4-FFF2-40B4-BE49-F238E27FC236}">
                      <a16:creationId xmlns:a16="http://schemas.microsoft.com/office/drawing/2014/main" id="{85F24FDA-C170-4D79-A713-E040A3914F23}"/>
                    </a:ext>
                  </a:extLst>
                </p:cNvPr>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5480;p64">
                <a:extLst>
                  <a:ext uri="{FF2B5EF4-FFF2-40B4-BE49-F238E27FC236}">
                    <a16:creationId xmlns:a16="http://schemas.microsoft.com/office/drawing/2014/main" id="{D9CB35F6-7B3C-43B2-A5E1-04D61905CBD7}"/>
                  </a:ext>
                </a:extLst>
              </p:cNvPr>
              <p:cNvGrpSpPr/>
              <p:nvPr/>
            </p:nvGrpSpPr>
            <p:grpSpPr>
              <a:xfrm>
                <a:off x="4907119" y="3986039"/>
                <a:ext cx="33497" cy="28699"/>
                <a:chOff x="4907119" y="3986039"/>
                <a:chExt cx="33497" cy="28699"/>
              </a:xfrm>
            </p:grpSpPr>
            <p:sp>
              <p:nvSpPr>
                <p:cNvPr id="388" name="Google Shape;5481;p64">
                  <a:extLst>
                    <a:ext uri="{FF2B5EF4-FFF2-40B4-BE49-F238E27FC236}">
                      <a16:creationId xmlns:a16="http://schemas.microsoft.com/office/drawing/2014/main" id="{BE084C57-1E5B-4102-BA04-F085E4AE251F}"/>
                    </a:ext>
                  </a:extLst>
                </p:cNvPr>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5482;p64">
                  <a:extLst>
                    <a:ext uri="{FF2B5EF4-FFF2-40B4-BE49-F238E27FC236}">
                      <a16:creationId xmlns:a16="http://schemas.microsoft.com/office/drawing/2014/main" id="{5D53E0D2-7743-40AA-9377-6BC1613F3605}"/>
                    </a:ext>
                  </a:extLst>
                </p:cNvPr>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5483;p64">
                <a:extLst>
                  <a:ext uri="{FF2B5EF4-FFF2-40B4-BE49-F238E27FC236}">
                    <a16:creationId xmlns:a16="http://schemas.microsoft.com/office/drawing/2014/main" id="{4B33A053-B58D-4272-A48C-EB805B1EA1BC}"/>
                  </a:ext>
                </a:extLst>
              </p:cNvPr>
              <p:cNvGrpSpPr/>
              <p:nvPr/>
            </p:nvGrpSpPr>
            <p:grpSpPr>
              <a:xfrm>
                <a:off x="4911783" y="4048102"/>
                <a:ext cx="33591" cy="28762"/>
                <a:chOff x="4911783" y="4048102"/>
                <a:chExt cx="33591" cy="28762"/>
              </a:xfrm>
            </p:grpSpPr>
            <p:sp>
              <p:nvSpPr>
                <p:cNvPr id="386" name="Google Shape;5484;p64">
                  <a:extLst>
                    <a:ext uri="{FF2B5EF4-FFF2-40B4-BE49-F238E27FC236}">
                      <a16:creationId xmlns:a16="http://schemas.microsoft.com/office/drawing/2014/main" id="{864EE2E2-6F93-4010-BEDB-DB8C782C0487}"/>
                    </a:ext>
                  </a:extLst>
                </p:cNvPr>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5485;p64">
                  <a:extLst>
                    <a:ext uri="{FF2B5EF4-FFF2-40B4-BE49-F238E27FC236}">
                      <a16:creationId xmlns:a16="http://schemas.microsoft.com/office/drawing/2014/main" id="{0F1F7EF8-B65A-473C-993F-D27303D3B287}"/>
                    </a:ext>
                  </a:extLst>
                </p:cNvPr>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5486;p64">
                <a:extLst>
                  <a:ext uri="{FF2B5EF4-FFF2-40B4-BE49-F238E27FC236}">
                    <a16:creationId xmlns:a16="http://schemas.microsoft.com/office/drawing/2014/main" id="{50BCB1C5-2A48-4366-919C-24A76C35FB53}"/>
                  </a:ext>
                </a:extLst>
              </p:cNvPr>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5487;p64">
                <a:extLst>
                  <a:ext uri="{FF2B5EF4-FFF2-40B4-BE49-F238E27FC236}">
                    <a16:creationId xmlns:a16="http://schemas.microsoft.com/office/drawing/2014/main" id="{72316F16-64FF-41C7-8950-466DF66255CF}"/>
                  </a:ext>
                </a:extLst>
              </p:cNvPr>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5488;p64">
                <a:extLst>
                  <a:ext uri="{FF2B5EF4-FFF2-40B4-BE49-F238E27FC236}">
                    <a16:creationId xmlns:a16="http://schemas.microsoft.com/office/drawing/2014/main" id="{4E5A4D5F-2009-494D-B8A5-DFCE3D7291B3}"/>
                  </a:ext>
                </a:extLst>
              </p:cNvPr>
              <p:cNvGrpSpPr/>
              <p:nvPr/>
            </p:nvGrpSpPr>
            <p:grpSpPr>
              <a:xfrm>
                <a:off x="4762623" y="3837847"/>
                <a:ext cx="42416" cy="36273"/>
                <a:chOff x="4762623" y="3837847"/>
                <a:chExt cx="42416" cy="36273"/>
              </a:xfrm>
            </p:grpSpPr>
            <p:sp>
              <p:nvSpPr>
                <p:cNvPr id="384" name="Google Shape;5489;p64">
                  <a:extLst>
                    <a:ext uri="{FF2B5EF4-FFF2-40B4-BE49-F238E27FC236}">
                      <a16:creationId xmlns:a16="http://schemas.microsoft.com/office/drawing/2014/main" id="{743964E6-40A6-4601-938A-FA1D80A6179A}"/>
                    </a:ext>
                  </a:extLst>
                </p:cNvPr>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5490;p64">
                  <a:extLst>
                    <a:ext uri="{FF2B5EF4-FFF2-40B4-BE49-F238E27FC236}">
                      <a16:creationId xmlns:a16="http://schemas.microsoft.com/office/drawing/2014/main" id="{16D4D246-37E7-4702-934B-43FCF9DEDF8D}"/>
                    </a:ext>
                  </a:extLst>
                </p:cNvPr>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5491;p64">
                <a:extLst>
                  <a:ext uri="{FF2B5EF4-FFF2-40B4-BE49-F238E27FC236}">
                    <a16:creationId xmlns:a16="http://schemas.microsoft.com/office/drawing/2014/main" id="{4CA215F5-2E8C-4FBF-8258-EB9EAEFB50D3}"/>
                  </a:ext>
                </a:extLst>
              </p:cNvPr>
              <p:cNvGrpSpPr/>
              <p:nvPr/>
            </p:nvGrpSpPr>
            <p:grpSpPr>
              <a:xfrm>
                <a:off x="4746044" y="4104966"/>
                <a:ext cx="33497" cy="28699"/>
                <a:chOff x="4746044" y="4104966"/>
                <a:chExt cx="33497" cy="28699"/>
              </a:xfrm>
            </p:grpSpPr>
            <p:sp>
              <p:nvSpPr>
                <p:cNvPr id="382" name="Google Shape;5492;p64">
                  <a:extLst>
                    <a:ext uri="{FF2B5EF4-FFF2-40B4-BE49-F238E27FC236}">
                      <a16:creationId xmlns:a16="http://schemas.microsoft.com/office/drawing/2014/main" id="{CFB8B79B-7351-4EC9-A0C9-9D195AE1FC6E}"/>
                    </a:ext>
                  </a:extLst>
                </p:cNvPr>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5493;p64">
                  <a:extLst>
                    <a:ext uri="{FF2B5EF4-FFF2-40B4-BE49-F238E27FC236}">
                      <a16:creationId xmlns:a16="http://schemas.microsoft.com/office/drawing/2014/main" id="{C4026A43-D2AA-4F1A-AC10-58004EEC7E95}"/>
                    </a:ext>
                  </a:extLst>
                </p:cNvPr>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5494;p64">
                <a:extLst>
                  <a:ext uri="{FF2B5EF4-FFF2-40B4-BE49-F238E27FC236}">
                    <a16:creationId xmlns:a16="http://schemas.microsoft.com/office/drawing/2014/main" id="{680DF6AE-C767-4509-8FFE-35463F76E3CB}"/>
                  </a:ext>
                </a:extLst>
              </p:cNvPr>
              <p:cNvGrpSpPr/>
              <p:nvPr/>
            </p:nvGrpSpPr>
            <p:grpSpPr>
              <a:xfrm>
                <a:off x="4859646" y="4162554"/>
                <a:ext cx="33591" cy="28762"/>
                <a:chOff x="4859646" y="4162554"/>
                <a:chExt cx="33591" cy="28762"/>
              </a:xfrm>
            </p:grpSpPr>
            <p:sp>
              <p:nvSpPr>
                <p:cNvPr id="380" name="Google Shape;5495;p64">
                  <a:extLst>
                    <a:ext uri="{FF2B5EF4-FFF2-40B4-BE49-F238E27FC236}">
                      <a16:creationId xmlns:a16="http://schemas.microsoft.com/office/drawing/2014/main" id="{5DAE3947-F9BE-429C-BF31-7514A74487A7}"/>
                    </a:ext>
                  </a:extLst>
                </p:cNvPr>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5496;p64">
                  <a:extLst>
                    <a:ext uri="{FF2B5EF4-FFF2-40B4-BE49-F238E27FC236}">
                      <a16:creationId xmlns:a16="http://schemas.microsoft.com/office/drawing/2014/main" id="{4DC18FB5-1FE3-4943-BA93-160774AC8748}"/>
                    </a:ext>
                  </a:extLst>
                </p:cNvPr>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 name="Google Shape;5497;p64">
              <a:extLst>
                <a:ext uri="{FF2B5EF4-FFF2-40B4-BE49-F238E27FC236}">
                  <a16:creationId xmlns:a16="http://schemas.microsoft.com/office/drawing/2014/main" id="{03023BF8-32A2-4AED-ADBC-0435CD9DD740}"/>
                </a:ext>
              </a:extLst>
            </p:cNvPr>
            <p:cNvGrpSpPr/>
            <p:nvPr/>
          </p:nvGrpSpPr>
          <p:grpSpPr>
            <a:xfrm>
              <a:off x="3597785" y="3274438"/>
              <a:ext cx="855610" cy="1122100"/>
              <a:chOff x="3597785" y="3274438"/>
              <a:chExt cx="855610" cy="1122100"/>
            </a:xfrm>
          </p:grpSpPr>
          <p:grpSp>
            <p:nvGrpSpPr>
              <p:cNvPr id="73" name="Google Shape;5498;p64">
                <a:extLst>
                  <a:ext uri="{FF2B5EF4-FFF2-40B4-BE49-F238E27FC236}">
                    <a16:creationId xmlns:a16="http://schemas.microsoft.com/office/drawing/2014/main" id="{25B06A75-3F4A-4463-AE48-A75188BFBB07}"/>
                  </a:ext>
                </a:extLst>
              </p:cNvPr>
              <p:cNvGrpSpPr/>
              <p:nvPr/>
            </p:nvGrpSpPr>
            <p:grpSpPr>
              <a:xfrm>
                <a:off x="3617857" y="3284717"/>
                <a:ext cx="826785" cy="1099165"/>
                <a:chOff x="3617857" y="3284717"/>
                <a:chExt cx="826785" cy="1099165"/>
              </a:xfrm>
            </p:grpSpPr>
            <p:sp>
              <p:nvSpPr>
                <p:cNvPr id="211" name="Google Shape;5499;p64">
                  <a:extLst>
                    <a:ext uri="{FF2B5EF4-FFF2-40B4-BE49-F238E27FC236}">
                      <a16:creationId xmlns:a16="http://schemas.microsoft.com/office/drawing/2014/main" id="{E39460DA-AF20-4681-A22D-F7838BF82D8C}"/>
                    </a:ext>
                  </a:extLst>
                </p:cNvPr>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5500;p64">
                  <a:extLst>
                    <a:ext uri="{FF2B5EF4-FFF2-40B4-BE49-F238E27FC236}">
                      <a16:creationId xmlns:a16="http://schemas.microsoft.com/office/drawing/2014/main" id="{36A41963-D265-4EF1-8CBF-DD7D0D11E0F4}"/>
                    </a:ext>
                  </a:extLst>
                </p:cNvPr>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5501;p64">
                  <a:extLst>
                    <a:ext uri="{FF2B5EF4-FFF2-40B4-BE49-F238E27FC236}">
                      <a16:creationId xmlns:a16="http://schemas.microsoft.com/office/drawing/2014/main" id="{7A0CD83D-8AE1-4FAB-AB16-3898729BED76}"/>
                    </a:ext>
                  </a:extLst>
                </p:cNvPr>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5502;p64">
                  <a:extLst>
                    <a:ext uri="{FF2B5EF4-FFF2-40B4-BE49-F238E27FC236}">
                      <a16:creationId xmlns:a16="http://schemas.microsoft.com/office/drawing/2014/main" id="{DB316AC1-32C6-4F06-A91C-1CFBF9DF354A}"/>
                    </a:ext>
                  </a:extLst>
                </p:cNvPr>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5503;p64">
                  <a:extLst>
                    <a:ext uri="{FF2B5EF4-FFF2-40B4-BE49-F238E27FC236}">
                      <a16:creationId xmlns:a16="http://schemas.microsoft.com/office/drawing/2014/main" id="{31872683-7DA5-4831-8C12-A3EDCAA84EF3}"/>
                    </a:ext>
                  </a:extLst>
                </p:cNvPr>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5504;p64">
                  <a:extLst>
                    <a:ext uri="{FF2B5EF4-FFF2-40B4-BE49-F238E27FC236}">
                      <a16:creationId xmlns:a16="http://schemas.microsoft.com/office/drawing/2014/main" id="{DCD163B0-CC0E-476F-99D2-F4BE4FF8632E}"/>
                    </a:ext>
                  </a:extLst>
                </p:cNvPr>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5505;p64">
                  <a:extLst>
                    <a:ext uri="{FF2B5EF4-FFF2-40B4-BE49-F238E27FC236}">
                      <a16:creationId xmlns:a16="http://schemas.microsoft.com/office/drawing/2014/main" id="{361C763C-8573-4E95-A540-09A2C2FB66AB}"/>
                    </a:ext>
                  </a:extLst>
                </p:cNvPr>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5506;p64">
                  <a:extLst>
                    <a:ext uri="{FF2B5EF4-FFF2-40B4-BE49-F238E27FC236}">
                      <a16:creationId xmlns:a16="http://schemas.microsoft.com/office/drawing/2014/main" id="{52649D79-56A5-4AC1-95CF-00D6FB28E4E0}"/>
                    </a:ext>
                  </a:extLst>
                </p:cNvPr>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5507;p64">
                  <a:extLst>
                    <a:ext uri="{FF2B5EF4-FFF2-40B4-BE49-F238E27FC236}">
                      <a16:creationId xmlns:a16="http://schemas.microsoft.com/office/drawing/2014/main" id="{8378DC4B-96B2-496D-856E-EF1EC8E7B28C}"/>
                    </a:ext>
                  </a:extLst>
                </p:cNvPr>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5508;p64">
                  <a:extLst>
                    <a:ext uri="{FF2B5EF4-FFF2-40B4-BE49-F238E27FC236}">
                      <a16:creationId xmlns:a16="http://schemas.microsoft.com/office/drawing/2014/main" id="{978FE57A-BD75-490B-890B-771868FC646B}"/>
                    </a:ext>
                  </a:extLst>
                </p:cNvPr>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5509;p64">
                  <a:extLst>
                    <a:ext uri="{FF2B5EF4-FFF2-40B4-BE49-F238E27FC236}">
                      <a16:creationId xmlns:a16="http://schemas.microsoft.com/office/drawing/2014/main" id="{0FBBAB95-B3E4-450F-8B1A-A4A8669720A0}"/>
                    </a:ext>
                  </a:extLst>
                </p:cNvPr>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5510;p64">
                  <a:extLst>
                    <a:ext uri="{FF2B5EF4-FFF2-40B4-BE49-F238E27FC236}">
                      <a16:creationId xmlns:a16="http://schemas.microsoft.com/office/drawing/2014/main" id="{FC2C8790-01DD-4E5A-91EF-FE6F3A6BA929}"/>
                    </a:ext>
                  </a:extLst>
                </p:cNvPr>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5511;p64">
                  <a:extLst>
                    <a:ext uri="{FF2B5EF4-FFF2-40B4-BE49-F238E27FC236}">
                      <a16:creationId xmlns:a16="http://schemas.microsoft.com/office/drawing/2014/main" id="{485511A0-8AE0-4AB3-ACFA-5527D3BBABAC}"/>
                    </a:ext>
                  </a:extLst>
                </p:cNvPr>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5512;p64">
                  <a:extLst>
                    <a:ext uri="{FF2B5EF4-FFF2-40B4-BE49-F238E27FC236}">
                      <a16:creationId xmlns:a16="http://schemas.microsoft.com/office/drawing/2014/main" id="{6BB947D6-51C5-4D5C-BDB5-DC7A5010A5C7}"/>
                    </a:ext>
                  </a:extLst>
                </p:cNvPr>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5513;p64">
                  <a:extLst>
                    <a:ext uri="{FF2B5EF4-FFF2-40B4-BE49-F238E27FC236}">
                      <a16:creationId xmlns:a16="http://schemas.microsoft.com/office/drawing/2014/main" id="{B7801F22-E4B8-4586-9604-AD12599803E8}"/>
                    </a:ext>
                  </a:extLst>
                </p:cNvPr>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5514;p64">
                  <a:extLst>
                    <a:ext uri="{FF2B5EF4-FFF2-40B4-BE49-F238E27FC236}">
                      <a16:creationId xmlns:a16="http://schemas.microsoft.com/office/drawing/2014/main" id="{BC4F3AE8-2FB0-4342-B070-51488C7C90FD}"/>
                    </a:ext>
                  </a:extLst>
                </p:cNvPr>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5515;p64">
                  <a:extLst>
                    <a:ext uri="{FF2B5EF4-FFF2-40B4-BE49-F238E27FC236}">
                      <a16:creationId xmlns:a16="http://schemas.microsoft.com/office/drawing/2014/main" id="{961B519B-A8D8-42E6-9DFE-530ED1874FF1}"/>
                    </a:ext>
                  </a:extLst>
                </p:cNvPr>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5516;p64">
                  <a:extLst>
                    <a:ext uri="{FF2B5EF4-FFF2-40B4-BE49-F238E27FC236}">
                      <a16:creationId xmlns:a16="http://schemas.microsoft.com/office/drawing/2014/main" id="{BCDF7B21-3A49-47E6-9E7D-A6421198AC0B}"/>
                    </a:ext>
                  </a:extLst>
                </p:cNvPr>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5517;p64">
                  <a:extLst>
                    <a:ext uri="{FF2B5EF4-FFF2-40B4-BE49-F238E27FC236}">
                      <a16:creationId xmlns:a16="http://schemas.microsoft.com/office/drawing/2014/main" id="{D0217EB3-A5B4-471A-B14E-AF2710624863}"/>
                    </a:ext>
                  </a:extLst>
                </p:cNvPr>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5518;p64">
                  <a:extLst>
                    <a:ext uri="{FF2B5EF4-FFF2-40B4-BE49-F238E27FC236}">
                      <a16:creationId xmlns:a16="http://schemas.microsoft.com/office/drawing/2014/main" id="{22033CAC-DCF4-4B3D-9D6D-40C022C6B261}"/>
                    </a:ext>
                  </a:extLst>
                </p:cNvPr>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5519;p64">
                  <a:extLst>
                    <a:ext uri="{FF2B5EF4-FFF2-40B4-BE49-F238E27FC236}">
                      <a16:creationId xmlns:a16="http://schemas.microsoft.com/office/drawing/2014/main" id="{53FFE666-30A2-41DC-8F07-9CC0F9792FC6}"/>
                    </a:ext>
                  </a:extLst>
                </p:cNvPr>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5520;p64">
                  <a:extLst>
                    <a:ext uri="{FF2B5EF4-FFF2-40B4-BE49-F238E27FC236}">
                      <a16:creationId xmlns:a16="http://schemas.microsoft.com/office/drawing/2014/main" id="{C86831CC-5B50-4C2F-BE35-08DADA1A5069}"/>
                    </a:ext>
                  </a:extLst>
                </p:cNvPr>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5521;p64">
                  <a:extLst>
                    <a:ext uri="{FF2B5EF4-FFF2-40B4-BE49-F238E27FC236}">
                      <a16:creationId xmlns:a16="http://schemas.microsoft.com/office/drawing/2014/main" id="{CA1989AE-D6A1-45A5-87DD-1FEDF0486FBD}"/>
                    </a:ext>
                  </a:extLst>
                </p:cNvPr>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5522;p64">
                  <a:extLst>
                    <a:ext uri="{FF2B5EF4-FFF2-40B4-BE49-F238E27FC236}">
                      <a16:creationId xmlns:a16="http://schemas.microsoft.com/office/drawing/2014/main" id="{110E65E5-9850-41FC-B39D-2ED1AA0BED04}"/>
                    </a:ext>
                  </a:extLst>
                </p:cNvPr>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5523;p64">
                  <a:extLst>
                    <a:ext uri="{FF2B5EF4-FFF2-40B4-BE49-F238E27FC236}">
                      <a16:creationId xmlns:a16="http://schemas.microsoft.com/office/drawing/2014/main" id="{23D5E40A-70AC-4501-83A3-C0B13F3A1E57}"/>
                    </a:ext>
                  </a:extLst>
                </p:cNvPr>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5524;p64">
                  <a:extLst>
                    <a:ext uri="{FF2B5EF4-FFF2-40B4-BE49-F238E27FC236}">
                      <a16:creationId xmlns:a16="http://schemas.microsoft.com/office/drawing/2014/main" id="{DE2CB054-D430-47AA-BC83-A1413E483508}"/>
                    </a:ext>
                  </a:extLst>
                </p:cNvPr>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5525;p64">
                  <a:extLst>
                    <a:ext uri="{FF2B5EF4-FFF2-40B4-BE49-F238E27FC236}">
                      <a16:creationId xmlns:a16="http://schemas.microsoft.com/office/drawing/2014/main" id="{CF8625E1-765E-4195-A463-B6D96C06F430}"/>
                    </a:ext>
                  </a:extLst>
                </p:cNvPr>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5526;p64">
                  <a:extLst>
                    <a:ext uri="{FF2B5EF4-FFF2-40B4-BE49-F238E27FC236}">
                      <a16:creationId xmlns:a16="http://schemas.microsoft.com/office/drawing/2014/main" id="{1F8E77F1-10E7-4D45-B7D3-A516A5FD9863}"/>
                    </a:ext>
                  </a:extLst>
                </p:cNvPr>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5527;p64">
                  <a:extLst>
                    <a:ext uri="{FF2B5EF4-FFF2-40B4-BE49-F238E27FC236}">
                      <a16:creationId xmlns:a16="http://schemas.microsoft.com/office/drawing/2014/main" id="{92612124-0557-4C09-A2D1-622BD7F2792E}"/>
                    </a:ext>
                  </a:extLst>
                </p:cNvPr>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5528;p64">
                  <a:extLst>
                    <a:ext uri="{FF2B5EF4-FFF2-40B4-BE49-F238E27FC236}">
                      <a16:creationId xmlns:a16="http://schemas.microsoft.com/office/drawing/2014/main" id="{6CF3F08A-D8A5-4FA5-879B-B1CF8F34FE25}"/>
                    </a:ext>
                  </a:extLst>
                </p:cNvPr>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5529;p64">
                  <a:extLst>
                    <a:ext uri="{FF2B5EF4-FFF2-40B4-BE49-F238E27FC236}">
                      <a16:creationId xmlns:a16="http://schemas.microsoft.com/office/drawing/2014/main" id="{666CC433-822F-437A-B3DD-F91F489344BC}"/>
                    </a:ext>
                  </a:extLst>
                </p:cNvPr>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5530;p64">
                  <a:extLst>
                    <a:ext uri="{FF2B5EF4-FFF2-40B4-BE49-F238E27FC236}">
                      <a16:creationId xmlns:a16="http://schemas.microsoft.com/office/drawing/2014/main" id="{F6FD9752-7B9A-4294-8FEE-B83A3950D907}"/>
                    </a:ext>
                  </a:extLst>
                </p:cNvPr>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5531;p64">
                  <a:extLst>
                    <a:ext uri="{FF2B5EF4-FFF2-40B4-BE49-F238E27FC236}">
                      <a16:creationId xmlns:a16="http://schemas.microsoft.com/office/drawing/2014/main" id="{0A056B13-4574-42D2-82C3-4C62D41D14C7}"/>
                    </a:ext>
                  </a:extLst>
                </p:cNvPr>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5532;p64">
                  <a:extLst>
                    <a:ext uri="{FF2B5EF4-FFF2-40B4-BE49-F238E27FC236}">
                      <a16:creationId xmlns:a16="http://schemas.microsoft.com/office/drawing/2014/main" id="{D6730E8B-AC95-4C3F-8762-942E259FF097}"/>
                    </a:ext>
                  </a:extLst>
                </p:cNvPr>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5533;p64">
                  <a:extLst>
                    <a:ext uri="{FF2B5EF4-FFF2-40B4-BE49-F238E27FC236}">
                      <a16:creationId xmlns:a16="http://schemas.microsoft.com/office/drawing/2014/main" id="{B76EFF2F-AC1A-4FF2-9C59-80BFA994F4D9}"/>
                    </a:ext>
                  </a:extLst>
                </p:cNvPr>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5534;p64">
                  <a:extLst>
                    <a:ext uri="{FF2B5EF4-FFF2-40B4-BE49-F238E27FC236}">
                      <a16:creationId xmlns:a16="http://schemas.microsoft.com/office/drawing/2014/main" id="{3D40C231-0777-4581-8C6E-8415AB79D9BB}"/>
                    </a:ext>
                  </a:extLst>
                </p:cNvPr>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5535;p64">
                  <a:extLst>
                    <a:ext uri="{FF2B5EF4-FFF2-40B4-BE49-F238E27FC236}">
                      <a16:creationId xmlns:a16="http://schemas.microsoft.com/office/drawing/2014/main" id="{A3304D3B-4F0F-4EAC-AF5D-37807F601B15}"/>
                    </a:ext>
                  </a:extLst>
                </p:cNvPr>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5536;p64">
                  <a:extLst>
                    <a:ext uri="{FF2B5EF4-FFF2-40B4-BE49-F238E27FC236}">
                      <a16:creationId xmlns:a16="http://schemas.microsoft.com/office/drawing/2014/main" id="{0FDC40F9-8B0D-47B9-A387-69C45B4F5175}"/>
                    </a:ext>
                  </a:extLst>
                </p:cNvPr>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5537;p64">
                  <a:extLst>
                    <a:ext uri="{FF2B5EF4-FFF2-40B4-BE49-F238E27FC236}">
                      <a16:creationId xmlns:a16="http://schemas.microsoft.com/office/drawing/2014/main" id="{174BD1A8-D394-4ABD-B252-039742E387D4}"/>
                    </a:ext>
                  </a:extLst>
                </p:cNvPr>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5538;p64">
                  <a:extLst>
                    <a:ext uri="{FF2B5EF4-FFF2-40B4-BE49-F238E27FC236}">
                      <a16:creationId xmlns:a16="http://schemas.microsoft.com/office/drawing/2014/main" id="{77E6D393-24E0-423D-9F5E-98FF7B284CE5}"/>
                    </a:ext>
                  </a:extLst>
                </p:cNvPr>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5539;p64">
                  <a:extLst>
                    <a:ext uri="{FF2B5EF4-FFF2-40B4-BE49-F238E27FC236}">
                      <a16:creationId xmlns:a16="http://schemas.microsoft.com/office/drawing/2014/main" id="{2734103E-2071-4120-ACBC-E3CAB8992D1B}"/>
                    </a:ext>
                  </a:extLst>
                </p:cNvPr>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5540;p64">
                  <a:extLst>
                    <a:ext uri="{FF2B5EF4-FFF2-40B4-BE49-F238E27FC236}">
                      <a16:creationId xmlns:a16="http://schemas.microsoft.com/office/drawing/2014/main" id="{181CF047-1675-4B75-8F26-112F06E6E738}"/>
                    </a:ext>
                  </a:extLst>
                </p:cNvPr>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5541;p64">
                  <a:extLst>
                    <a:ext uri="{FF2B5EF4-FFF2-40B4-BE49-F238E27FC236}">
                      <a16:creationId xmlns:a16="http://schemas.microsoft.com/office/drawing/2014/main" id="{868A8204-A5A1-47D2-B5C8-C85E74709729}"/>
                    </a:ext>
                  </a:extLst>
                </p:cNvPr>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5542;p64">
                  <a:extLst>
                    <a:ext uri="{FF2B5EF4-FFF2-40B4-BE49-F238E27FC236}">
                      <a16:creationId xmlns:a16="http://schemas.microsoft.com/office/drawing/2014/main" id="{5D822374-3AFD-4B2F-94CE-0BEA817C52CF}"/>
                    </a:ext>
                  </a:extLst>
                </p:cNvPr>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5543;p64">
                  <a:extLst>
                    <a:ext uri="{FF2B5EF4-FFF2-40B4-BE49-F238E27FC236}">
                      <a16:creationId xmlns:a16="http://schemas.microsoft.com/office/drawing/2014/main" id="{9A9F9478-97B6-47CD-9189-010E5FDB21FA}"/>
                    </a:ext>
                  </a:extLst>
                </p:cNvPr>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5544;p64">
                  <a:extLst>
                    <a:ext uri="{FF2B5EF4-FFF2-40B4-BE49-F238E27FC236}">
                      <a16:creationId xmlns:a16="http://schemas.microsoft.com/office/drawing/2014/main" id="{174EB2FF-D95F-431D-8B7C-9268A574B814}"/>
                    </a:ext>
                  </a:extLst>
                </p:cNvPr>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5545;p64">
                  <a:extLst>
                    <a:ext uri="{FF2B5EF4-FFF2-40B4-BE49-F238E27FC236}">
                      <a16:creationId xmlns:a16="http://schemas.microsoft.com/office/drawing/2014/main" id="{0977E93D-6A94-4CB2-A567-23CCC677DFC2}"/>
                    </a:ext>
                  </a:extLst>
                </p:cNvPr>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5546;p64">
                  <a:extLst>
                    <a:ext uri="{FF2B5EF4-FFF2-40B4-BE49-F238E27FC236}">
                      <a16:creationId xmlns:a16="http://schemas.microsoft.com/office/drawing/2014/main" id="{A1E3F531-72E5-4362-8784-242BC631FD63}"/>
                    </a:ext>
                  </a:extLst>
                </p:cNvPr>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5547;p64">
                  <a:extLst>
                    <a:ext uri="{FF2B5EF4-FFF2-40B4-BE49-F238E27FC236}">
                      <a16:creationId xmlns:a16="http://schemas.microsoft.com/office/drawing/2014/main" id="{26AC3C19-E4AF-414C-BCF5-AB322E709F02}"/>
                    </a:ext>
                  </a:extLst>
                </p:cNvPr>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5548;p64">
                  <a:extLst>
                    <a:ext uri="{FF2B5EF4-FFF2-40B4-BE49-F238E27FC236}">
                      <a16:creationId xmlns:a16="http://schemas.microsoft.com/office/drawing/2014/main" id="{E9058BEB-E687-4680-9BFA-7378BAA014AA}"/>
                    </a:ext>
                  </a:extLst>
                </p:cNvPr>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5549;p64">
                  <a:extLst>
                    <a:ext uri="{FF2B5EF4-FFF2-40B4-BE49-F238E27FC236}">
                      <a16:creationId xmlns:a16="http://schemas.microsoft.com/office/drawing/2014/main" id="{1A82280C-6EDE-46DB-90F0-41D8AA093916}"/>
                    </a:ext>
                  </a:extLst>
                </p:cNvPr>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5550;p64">
                  <a:extLst>
                    <a:ext uri="{FF2B5EF4-FFF2-40B4-BE49-F238E27FC236}">
                      <a16:creationId xmlns:a16="http://schemas.microsoft.com/office/drawing/2014/main" id="{611030C5-6AFF-4BC4-AD77-7512A866DD41}"/>
                    </a:ext>
                  </a:extLst>
                </p:cNvPr>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5551;p64">
                  <a:extLst>
                    <a:ext uri="{FF2B5EF4-FFF2-40B4-BE49-F238E27FC236}">
                      <a16:creationId xmlns:a16="http://schemas.microsoft.com/office/drawing/2014/main" id="{F57C325B-F07B-4386-BDC1-36136AA1D4F7}"/>
                    </a:ext>
                  </a:extLst>
                </p:cNvPr>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5552;p64">
                  <a:extLst>
                    <a:ext uri="{FF2B5EF4-FFF2-40B4-BE49-F238E27FC236}">
                      <a16:creationId xmlns:a16="http://schemas.microsoft.com/office/drawing/2014/main" id="{AA1C339B-6B4C-48E7-9DF2-1D2004DD583A}"/>
                    </a:ext>
                  </a:extLst>
                </p:cNvPr>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5553;p64">
                  <a:extLst>
                    <a:ext uri="{FF2B5EF4-FFF2-40B4-BE49-F238E27FC236}">
                      <a16:creationId xmlns:a16="http://schemas.microsoft.com/office/drawing/2014/main" id="{D8186FDB-A70F-4331-80F9-0BD104F0B1E3}"/>
                    </a:ext>
                  </a:extLst>
                </p:cNvPr>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5554;p64">
                  <a:extLst>
                    <a:ext uri="{FF2B5EF4-FFF2-40B4-BE49-F238E27FC236}">
                      <a16:creationId xmlns:a16="http://schemas.microsoft.com/office/drawing/2014/main" id="{3EEFE273-E4BF-42BD-8E55-E42404E81A70}"/>
                    </a:ext>
                  </a:extLst>
                </p:cNvPr>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5555;p64">
                <a:extLst>
                  <a:ext uri="{FF2B5EF4-FFF2-40B4-BE49-F238E27FC236}">
                    <a16:creationId xmlns:a16="http://schemas.microsoft.com/office/drawing/2014/main" id="{0B554CC4-9828-4E1B-98AF-8EAFE2F84DFE}"/>
                  </a:ext>
                </a:extLst>
              </p:cNvPr>
              <p:cNvGrpSpPr/>
              <p:nvPr/>
            </p:nvGrpSpPr>
            <p:grpSpPr>
              <a:xfrm>
                <a:off x="4180904" y="4251758"/>
                <a:ext cx="37783" cy="32420"/>
                <a:chOff x="4180904" y="4251758"/>
                <a:chExt cx="37783" cy="32420"/>
              </a:xfrm>
            </p:grpSpPr>
            <p:sp>
              <p:nvSpPr>
                <p:cNvPr id="209" name="Google Shape;5556;p64">
                  <a:extLst>
                    <a:ext uri="{FF2B5EF4-FFF2-40B4-BE49-F238E27FC236}">
                      <a16:creationId xmlns:a16="http://schemas.microsoft.com/office/drawing/2014/main" id="{B717E9D7-753B-4E26-B68B-D658101F7276}"/>
                    </a:ext>
                  </a:extLst>
                </p:cNvPr>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5557;p64">
                  <a:extLst>
                    <a:ext uri="{FF2B5EF4-FFF2-40B4-BE49-F238E27FC236}">
                      <a16:creationId xmlns:a16="http://schemas.microsoft.com/office/drawing/2014/main" id="{35D34544-5C68-4F53-A44F-0F77B0A4F521}"/>
                    </a:ext>
                  </a:extLst>
                </p:cNvPr>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5558;p64">
                <a:extLst>
                  <a:ext uri="{FF2B5EF4-FFF2-40B4-BE49-F238E27FC236}">
                    <a16:creationId xmlns:a16="http://schemas.microsoft.com/office/drawing/2014/main" id="{99188C39-F22D-4E5F-A629-924135831E5E}"/>
                  </a:ext>
                </a:extLst>
              </p:cNvPr>
              <p:cNvGrpSpPr/>
              <p:nvPr/>
            </p:nvGrpSpPr>
            <p:grpSpPr>
              <a:xfrm>
                <a:off x="4201644" y="4081324"/>
                <a:ext cx="37783" cy="32364"/>
                <a:chOff x="4201644" y="4081324"/>
                <a:chExt cx="37783" cy="32364"/>
              </a:xfrm>
            </p:grpSpPr>
            <p:sp>
              <p:nvSpPr>
                <p:cNvPr id="207" name="Google Shape;5559;p64">
                  <a:extLst>
                    <a:ext uri="{FF2B5EF4-FFF2-40B4-BE49-F238E27FC236}">
                      <a16:creationId xmlns:a16="http://schemas.microsoft.com/office/drawing/2014/main" id="{C1BD3985-4302-47F1-83B8-C0EBA360E2F8}"/>
                    </a:ext>
                  </a:extLst>
                </p:cNvPr>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5560;p64">
                  <a:extLst>
                    <a:ext uri="{FF2B5EF4-FFF2-40B4-BE49-F238E27FC236}">
                      <a16:creationId xmlns:a16="http://schemas.microsoft.com/office/drawing/2014/main" id="{1D4BBB63-17E4-4CAA-B094-E44AFD837C07}"/>
                    </a:ext>
                  </a:extLst>
                </p:cNvPr>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5561;p64">
                <a:extLst>
                  <a:ext uri="{FF2B5EF4-FFF2-40B4-BE49-F238E27FC236}">
                    <a16:creationId xmlns:a16="http://schemas.microsoft.com/office/drawing/2014/main" id="{37A594D4-B2AA-44E5-9397-301E5038EE0D}"/>
                  </a:ext>
                </a:extLst>
              </p:cNvPr>
              <p:cNvGrpSpPr/>
              <p:nvPr/>
            </p:nvGrpSpPr>
            <p:grpSpPr>
              <a:xfrm>
                <a:off x="4284416" y="3887428"/>
                <a:ext cx="37783" cy="32451"/>
                <a:chOff x="4284416" y="3887428"/>
                <a:chExt cx="37783" cy="32451"/>
              </a:xfrm>
            </p:grpSpPr>
            <p:sp>
              <p:nvSpPr>
                <p:cNvPr id="205" name="Google Shape;5562;p64">
                  <a:extLst>
                    <a:ext uri="{FF2B5EF4-FFF2-40B4-BE49-F238E27FC236}">
                      <a16:creationId xmlns:a16="http://schemas.microsoft.com/office/drawing/2014/main" id="{603DAE73-81C7-40F7-9DA0-E70632DD6D78}"/>
                    </a:ext>
                  </a:extLst>
                </p:cNvPr>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5563;p64">
                  <a:extLst>
                    <a:ext uri="{FF2B5EF4-FFF2-40B4-BE49-F238E27FC236}">
                      <a16:creationId xmlns:a16="http://schemas.microsoft.com/office/drawing/2014/main" id="{A8C9FF24-81C4-4DDB-86E0-A07B25ADF971}"/>
                    </a:ext>
                  </a:extLst>
                </p:cNvPr>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5564;p64">
                <a:extLst>
                  <a:ext uri="{FF2B5EF4-FFF2-40B4-BE49-F238E27FC236}">
                    <a16:creationId xmlns:a16="http://schemas.microsoft.com/office/drawing/2014/main" id="{38B146B2-6F61-46F2-B8A0-66C71B250FD1}"/>
                  </a:ext>
                </a:extLst>
              </p:cNvPr>
              <p:cNvGrpSpPr/>
              <p:nvPr/>
            </p:nvGrpSpPr>
            <p:grpSpPr>
              <a:xfrm>
                <a:off x="4223721" y="3860404"/>
                <a:ext cx="37870" cy="32364"/>
                <a:chOff x="4223721" y="3860404"/>
                <a:chExt cx="37870" cy="32364"/>
              </a:xfrm>
            </p:grpSpPr>
            <p:sp>
              <p:nvSpPr>
                <p:cNvPr id="203" name="Google Shape;5565;p64">
                  <a:extLst>
                    <a:ext uri="{FF2B5EF4-FFF2-40B4-BE49-F238E27FC236}">
                      <a16:creationId xmlns:a16="http://schemas.microsoft.com/office/drawing/2014/main" id="{AC50027A-D14D-48D9-A964-91C76DF2CC37}"/>
                    </a:ext>
                  </a:extLst>
                </p:cNvPr>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566;p64">
                  <a:extLst>
                    <a:ext uri="{FF2B5EF4-FFF2-40B4-BE49-F238E27FC236}">
                      <a16:creationId xmlns:a16="http://schemas.microsoft.com/office/drawing/2014/main" id="{CF151115-52F2-40D9-9466-2AADDD5F056F}"/>
                    </a:ext>
                  </a:extLst>
                </p:cNvPr>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5567;p64">
                <a:extLst>
                  <a:ext uri="{FF2B5EF4-FFF2-40B4-BE49-F238E27FC236}">
                    <a16:creationId xmlns:a16="http://schemas.microsoft.com/office/drawing/2014/main" id="{570EA2DC-52DE-45DF-9166-837048C255C2}"/>
                  </a:ext>
                </a:extLst>
              </p:cNvPr>
              <p:cNvGrpSpPr/>
              <p:nvPr/>
            </p:nvGrpSpPr>
            <p:grpSpPr>
              <a:xfrm>
                <a:off x="4104889" y="3699242"/>
                <a:ext cx="37776" cy="32357"/>
                <a:chOff x="4104889" y="3699242"/>
                <a:chExt cx="37776" cy="32357"/>
              </a:xfrm>
            </p:grpSpPr>
            <p:sp>
              <p:nvSpPr>
                <p:cNvPr id="201" name="Google Shape;5568;p64">
                  <a:extLst>
                    <a:ext uri="{FF2B5EF4-FFF2-40B4-BE49-F238E27FC236}">
                      <a16:creationId xmlns:a16="http://schemas.microsoft.com/office/drawing/2014/main" id="{3739F293-86D3-4931-8FAC-C7D69FFD863B}"/>
                    </a:ext>
                  </a:extLst>
                </p:cNvPr>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569;p64">
                  <a:extLst>
                    <a:ext uri="{FF2B5EF4-FFF2-40B4-BE49-F238E27FC236}">
                      <a16:creationId xmlns:a16="http://schemas.microsoft.com/office/drawing/2014/main" id="{6CEC7B99-F233-4C9F-8E07-01EAEA14B0B4}"/>
                    </a:ext>
                  </a:extLst>
                </p:cNvPr>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5570;p64">
                <a:extLst>
                  <a:ext uri="{FF2B5EF4-FFF2-40B4-BE49-F238E27FC236}">
                    <a16:creationId xmlns:a16="http://schemas.microsoft.com/office/drawing/2014/main" id="{1AB8870B-0D7F-47F6-83C6-0A025ABB7C2C}"/>
                  </a:ext>
                </a:extLst>
              </p:cNvPr>
              <p:cNvGrpSpPr/>
              <p:nvPr/>
            </p:nvGrpSpPr>
            <p:grpSpPr>
              <a:xfrm>
                <a:off x="4143608" y="3475121"/>
                <a:ext cx="37878" cy="32420"/>
                <a:chOff x="4143608" y="3475121"/>
                <a:chExt cx="37878" cy="32420"/>
              </a:xfrm>
            </p:grpSpPr>
            <p:sp>
              <p:nvSpPr>
                <p:cNvPr id="199" name="Google Shape;5571;p64">
                  <a:extLst>
                    <a:ext uri="{FF2B5EF4-FFF2-40B4-BE49-F238E27FC236}">
                      <a16:creationId xmlns:a16="http://schemas.microsoft.com/office/drawing/2014/main" id="{4799019F-4E86-48F0-8518-29EAED18A88D}"/>
                    </a:ext>
                  </a:extLst>
                </p:cNvPr>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572;p64">
                  <a:extLst>
                    <a:ext uri="{FF2B5EF4-FFF2-40B4-BE49-F238E27FC236}">
                      <a16:creationId xmlns:a16="http://schemas.microsoft.com/office/drawing/2014/main" id="{FE62DAEF-8010-4FAA-8C38-38AF9B572CAD}"/>
                    </a:ext>
                  </a:extLst>
                </p:cNvPr>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5573;p64">
                <a:extLst>
                  <a:ext uri="{FF2B5EF4-FFF2-40B4-BE49-F238E27FC236}">
                    <a16:creationId xmlns:a16="http://schemas.microsoft.com/office/drawing/2014/main" id="{AB5C7156-F83A-499F-A8BE-89269A0664E2}"/>
                  </a:ext>
                </a:extLst>
              </p:cNvPr>
              <p:cNvGrpSpPr/>
              <p:nvPr/>
            </p:nvGrpSpPr>
            <p:grpSpPr>
              <a:xfrm>
                <a:off x="4217248" y="3570893"/>
                <a:ext cx="37776" cy="32364"/>
                <a:chOff x="4217248" y="3570893"/>
                <a:chExt cx="37776" cy="32364"/>
              </a:xfrm>
            </p:grpSpPr>
            <p:sp>
              <p:nvSpPr>
                <p:cNvPr id="197" name="Google Shape;5574;p64">
                  <a:extLst>
                    <a:ext uri="{FF2B5EF4-FFF2-40B4-BE49-F238E27FC236}">
                      <a16:creationId xmlns:a16="http://schemas.microsoft.com/office/drawing/2014/main" id="{32B904AF-87E3-40D7-BB24-184B65E47745}"/>
                    </a:ext>
                  </a:extLst>
                </p:cNvPr>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575;p64">
                  <a:extLst>
                    <a:ext uri="{FF2B5EF4-FFF2-40B4-BE49-F238E27FC236}">
                      <a16:creationId xmlns:a16="http://schemas.microsoft.com/office/drawing/2014/main" id="{B85177A6-4AAC-4441-85E0-3B706CC1C53D}"/>
                    </a:ext>
                  </a:extLst>
                </p:cNvPr>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5576;p64">
                <a:extLst>
                  <a:ext uri="{FF2B5EF4-FFF2-40B4-BE49-F238E27FC236}">
                    <a16:creationId xmlns:a16="http://schemas.microsoft.com/office/drawing/2014/main" id="{D0197811-8F04-42F7-A30C-4CE2D82F1A08}"/>
                  </a:ext>
                </a:extLst>
              </p:cNvPr>
              <p:cNvGrpSpPr/>
              <p:nvPr/>
            </p:nvGrpSpPr>
            <p:grpSpPr>
              <a:xfrm>
                <a:off x="4255307" y="3431612"/>
                <a:ext cx="37776" cy="32451"/>
                <a:chOff x="4255307" y="3431612"/>
                <a:chExt cx="37776" cy="32451"/>
              </a:xfrm>
            </p:grpSpPr>
            <p:sp>
              <p:nvSpPr>
                <p:cNvPr id="195" name="Google Shape;5577;p64">
                  <a:extLst>
                    <a:ext uri="{FF2B5EF4-FFF2-40B4-BE49-F238E27FC236}">
                      <a16:creationId xmlns:a16="http://schemas.microsoft.com/office/drawing/2014/main" id="{FD4ADD14-451F-4254-BA97-C680F0D91415}"/>
                    </a:ext>
                  </a:extLst>
                </p:cNvPr>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578;p64">
                  <a:extLst>
                    <a:ext uri="{FF2B5EF4-FFF2-40B4-BE49-F238E27FC236}">
                      <a16:creationId xmlns:a16="http://schemas.microsoft.com/office/drawing/2014/main" id="{73CD804D-AFE4-43D7-9E36-48FA610A3F41}"/>
                    </a:ext>
                  </a:extLst>
                </p:cNvPr>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5579;p64">
                <a:extLst>
                  <a:ext uri="{FF2B5EF4-FFF2-40B4-BE49-F238E27FC236}">
                    <a16:creationId xmlns:a16="http://schemas.microsoft.com/office/drawing/2014/main" id="{A6700DD8-3746-476B-B34C-CA8D26D84D2A}"/>
                  </a:ext>
                </a:extLst>
              </p:cNvPr>
              <p:cNvGrpSpPr/>
              <p:nvPr/>
            </p:nvGrpSpPr>
            <p:grpSpPr>
              <a:xfrm>
                <a:off x="3853052" y="3577398"/>
                <a:ext cx="37776" cy="32420"/>
                <a:chOff x="3853052" y="3577398"/>
                <a:chExt cx="37776" cy="32420"/>
              </a:xfrm>
            </p:grpSpPr>
            <p:sp>
              <p:nvSpPr>
                <p:cNvPr id="193" name="Google Shape;5580;p64">
                  <a:extLst>
                    <a:ext uri="{FF2B5EF4-FFF2-40B4-BE49-F238E27FC236}">
                      <a16:creationId xmlns:a16="http://schemas.microsoft.com/office/drawing/2014/main" id="{E29CDF26-E5C1-4BC5-8035-DBC043FE217C}"/>
                    </a:ext>
                  </a:extLst>
                </p:cNvPr>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581;p64">
                  <a:extLst>
                    <a:ext uri="{FF2B5EF4-FFF2-40B4-BE49-F238E27FC236}">
                      <a16:creationId xmlns:a16="http://schemas.microsoft.com/office/drawing/2014/main" id="{DE166CE3-2E13-41EA-AAE6-4FCC2BA6B519}"/>
                    </a:ext>
                  </a:extLst>
                </p:cNvPr>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5582;p64">
                <a:extLst>
                  <a:ext uri="{FF2B5EF4-FFF2-40B4-BE49-F238E27FC236}">
                    <a16:creationId xmlns:a16="http://schemas.microsoft.com/office/drawing/2014/main" id="{600C0709-89E8-441D-A925-F43DEA116F35}"/>
                  </a:ext>
                </a:extLst>
              </p:cNvPr>
              <p:cNvGrpSpPr/>
              <p:nvPr/>
            </p:nvGrpSpPr>
            <p:grpSpPr>
              <a:xfrm>
                <a:off x="4039908" y="3412107"/>
                <a:ext cx="37776" cy="32357"/>
                <a:chOff x="4039908" y="3412107"/>
                <a:chExt cx="37776" cy="32357"/>
              </a:xfrm>
            </p:grpSpPr>
            <p:sp>
              <p:nvSpPr>
                <p:cNvPr id="191" name="Google Shape;5583;p64">
                  <a:extLst>
                    <a:ext uri="{FF2B5EF4-FFF2-40B4-BE49-F238E27FC236}">
                      <a16:creationId xmlns:a16="http://schemas.microsoft.com/office/drawing/2014/main" id="{B69753B1-00DD-46F9-8121-C00F756CB485}"/>
                    </a:ext>
                  </a:extLst>
                </p:cNvPr>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584;p64">
                  <a:extLst>
                    <a:ext uri="{FF2B5EF4-FFF2-40B4-BE49-F238E27FC236}">
                      <a16:creationId xmlns:a16="http://schemas.microsoft.com/office/drawing/2014/main" id="{D539C7E9-04B0-445A-B1BC-11E0D02FBA42}"/>
                    </a:ext>
                  </a:extLst>
                </p:cNvPr>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5585;p64">
                <a:extLst>
                  <a:ext uri="{FF2B5EF4-FFF2-40B4-BE49-F238E27FC236}">
                    <a16:creationId xmlns:a16="http://schemas.microsoft.com/office/drawing/2014/main" id="{67D89D85-5A45-4F86-A688-EB738A5FC092}"/>
                  </a:ext>
                </a:extLst>
              </p:cNvPr>
              <p:cNvGrpSpPr/>
              <p:nvPr/>
            </p:nvGrpSpPr>
            <p:grpSpPr>
              <a:xfrm>
                <a:off x="4017360" y="3342061"/>
                <a:ext cx="37870" cy="32380"/>
                <a:chOff x="4017360" y="3342061"/>
                <a:chExt cx="37870" cy="32380"/>
              </a:xfrm>
            </p:grpSpPr>
            <p:sp>
              <p:nvSpPr>
                <p:cNvPr id="189" name="Google Shape;5586;p64">
                  <a:extLst>
                    <a:ext uri="{FF2B5EF4-FFF2-40B4-BE49-F238E27FC236}">
                      <a16:creationId xmlns:a16="http://schemas.microsoft.com/office/drawing/2014/main" id="{1B826DFE-D374-43D6-98C7-035217CC4B2C}"/>
                    </a:ext>
                  </a:extLst>
                </p:cNvPr>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587;p64">
                  <a:extLst>
                    <a:ext uri="{FF2B5EF4-FFF2-40B4-BE49-F238E27FC236}">
                      <a16:creationId xmlns:a16="http://schemas.microsoft.com/office/drawing/2014/main" id="{864F4A99-0259-4E22-BD94-267D5A3242DC}"/>
                    </a:ext>
                  </a:extLst>
                </p:cNvPr>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5588;p64">
                <a:extLst>
                  <a:ext uri="{FF2B5EF4-FFF2-40B4-BE49-F238E27FC236}">
                    <a16:creationId xmlns:a16="http://schemas.microsoft.com/office/drawing/2014/main" id="{C00C386E-3052-47D1-8802-5654BC3D5E1A}"/>
                  </a:ext>
                </a:extLst>
              </p:cNvPr>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589;p64">
                <a:extLst>
                  <a:ext uri="{FF2B5EF4-FFF2-40B4-BE49-F238E27FC236}">
                    <a16:creationId xmlns:a16="http://schemas.microsoft.com/office/drawing/2014/main" id="{E5A56C05-601E-42BF-B381-A1AF88C26FE1}"/>
                  </a:ext>
                </a:extLst>
              </p:cNvPr>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5590;p64">
                <a:extLst>
                  <a:ext uri="{FF2B5EF4-FFF2-40B4-BE49-F238E27FC236}">
                    <a16:creationId xmlns:a16="http://schemas.microsoft.com/office/drawing/2014/main" id="{8510C052-248D-405C-8911-EE10FF555EAA}"/>
                  </a:ext>
                </a:extLst>
              </p:cNvPr>
              <p:cNvGrpSpPr/>
              <p:nvPr/>
            </p:nvGrpSpPr>
            <p:grpSpPr>
              <a:xfrm>
                <a:off x="3750870" y="3418650"/>
                <a:ext cx="37776" cy="32380"/>
                <a:chOff x="3750870" y="3418650"/>
                <a:chExt cx="37776" cy="32380"/>
              </a:xfrm>
            </p:grpSpPr>
            <p:sp>
              <p:nvSpPr>
                <p:cNvPr id="187" name="Google Shape;5591;p64">
                  <a:extLst>
                    <a:ext uri="{FF2B5EF4-FFF2-40B4-BE49-F238E27FC236}">
                      <a16:creationId xmlns:a16="http://schemas.microsoft.com/office/drawing/2014/main" id="{305C218C-598F-4DD0-A910-46F4034178D5}"/>
                    </a:ext>
                  </a:extLst>
                </p:cNvPr>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592;p64">
                  <a:extLst>
                    <a:ext uri="{FF2B5EF4-FFF2-40B4-BE49-F238E27FC236}">
                      <a16:creationId xmlns:a16="http://schemas.microsoft.com/office/drawing/2014/main" id="{F57E2A0F-847F-4941-AFB7-51A34A231A6F}"/>
                    </a:ext>
                  </a:extLst>
                </p:cNvPr>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5593;p64">
                <a:extLst>
                  <a:ext uri="{FF2B5EF4-FFF2-40B4-BE49-F238E27FC236}">
                    <a16:creationId xmlns:a16="http://schemas.microsoft.com/office/drawing/2014/main" id="{CDE7CB27-2679-4736-A53C-2754C22C892D}"/>
                  </a:ext>
                </a:extLst>
              </p:cNvPr>
              <p:cNvGrpSpPr/>
              <p:nvPr/>
            </p:nvGrpSpPr>
            <p:grpSpPr>
              <a:xfrm>
                <a:off x="3632509" y="3274438"/>
                <a:ext cx="37783" cy="32357"/>
                <a:chOff x="3632509" y="3274438"/>
                <a:chExt cx="37783" cy="32357"/>
              </a:xfrm>
            </p:grpSpPr>
            <p:sp>
              <p:nvSpPr>
                <p:cNvPr id="185" name="Google Shape;5594;p64">
                  <a:extLst>
                    <a:ext uri="{FF2B5EF4-FFF2-40B4-BE49-F238E27FC236}">
                      <a16:creationId xmlns:a16="http://schemas.microsoft.com/office/drawing/2014/main" id="{C70EC271-D663-48D9-AAAD-197EFB6D97F9}"/>
                    </a:ext>
                  </a:extLst>
                </p:cNvPr>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595;p64">
                  <a:extLst>
                    <a:ext uri="{FF2B5EF4-FFF2-40B4-BE49-F238E27FC236}">
                      <a16:creationId xmlns:a16="http://schemas.microsoft.com/office/drawing/2014/main" id="{78DB7D6B-3EE8-4A1E-899C-9E261BB6A6F4}"/>
                    </a:ext>
                  </a:extLst>
                </p:cNvPr>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5596;p64">
                <a:extLst>
                  <a:ext uri="{FF2B5EF4-FFF2-40B4-BE49-F238E27FC236}">
                    <a16:creationId xmlns:a16="http://schemas.microsoft.com/office/drawing/2014/main" id="{4D5DE926-FCBC-4D4A-83CD-BC2E6B127A68}"/>
                  </a:ext>
                </a:extLst>
              </p:cNvPr>
              <p:cNvGrpSpPr/>
              <p:nvPr/>
            </p:nvGrpSpPr>
            <p:grpSpPr>
              <a:xfrm>
                <a:off x="3906424" y="3297561"/>
                <a:ext cx="37776" cy="32451"/>
                <a:chOff x="3906424" y="3297561"/>
                <a:chExt cx="37776" cy="32451"/>
              </a:xfrm>
            </p:grpSpPr>
            <p:sp>
              <p:nvSpPr>
                <p:cNvPr id="183" name="Google Shape;5597;p64">
                  <a:extLst>
                    <a:ext uri="{FF2B5EF4-FFF2-40B4-BE49-F238E27FC236}">
                      <a16:creationId xmlns:a16="http://schemas.microsoft.com/office/drawing/2014/main" id="{AA08C4AF-F543-4CE3-BBA5-CFFE784DB21B}"/>
                    </a:ext>
                  </a:extLst>
                </p:cNvPr>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598;p64">
                  <a:extLst>
                    <a:ext uri="{FF2B5EF4-FFF2-40B4-BE49-F238E27FC236}">
                      <a16:creationId xmlns:a16="http://schemas.microsoft.com/office/drawing/2014/main" id="{8F26E195-518A-4E03-85C1-2AF91852B738}"/>
                    </a:ext>
                  </a:extLst>
                </p:cNvPr>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5599;p64">
                <a:extLst>
                  <a:ext uri="{FF2B5EF4-FFF2-40B4-BE49-F238E27FC236}">
                    <a16:creationId xmlns:a16="http://schemas.microsoft.com/office/drawing/2014/main" id="{EB1D7BCE-F678-4EAC-A858-2F74BB67472C}"/>
                  </a:ext>
                </a:extLst>
              </p:cNvPr>
              <p:cNvGrpSpPr/>
              <p:nvPr/>
            </p:nvGrpSpPr>
            <p:grpSpPr>
              <a:xfrm>
                <a:off x="3866084" y="3412107"/>
                <a:ext cx="37776" cy="32357"/>
                <a:chOff x="3866084" y="3412107"/>
                <a:chExt cx="37776" cy="32357"/>
              </a:xfrm>
            </p:grpSpPr>
            <p:sp>
              <p:nvSpPr>
                <p:cNvPr id="181" name="Google Shape;5600;p64">
                  <a:extLst>
                    <a:ext uri="{FF2B5EF4-FFF2-40B4-BE49-F238E27FC236}">
                      <a16:creationId xmlns:a16="http://schemas.microsoft.com/office/drawing/2014/main" id="{3A1B65BD-50F2-4052-A1BE-7F836F6D7468}"/>
                    </a:ext>
                  </a:extLst>
                </p:cNvPr>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601;p64">
                  <a:extLst>
                    <a:ext uri="{FF2B5EF4-FFF2-40B4-BE49-F238E27FC236}">
                      <a16:creationId xmlns:a16="http://schemas.microsoft.com/office/drawing/2014/main" id="{154E54B6-1979-4D41-ADD9-126F53AFE0E8}"/>
                    </a:ext>
                  </a:extLst>
                </p:cNvPr>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5602;p64">
                <a:extLst>
                  <a:ext uri="{FF2B5EF4-FFF2-40B4-BE49-F238E27FC236}">
                    <a16:creationId xmlns:a16="http://schemas.microsoft.com/office/drawing/2014/main" id="{655BF5B3-D9CD-4011-9FC0-B5E444C934C4}"/>
                  </a:ext>
                </a:extLst>
              </p:cNvPr>
              <p:cNvGrpSpPr/>
              <p:nvPr/>
            </p:nvGrpSpPr>
            <p:grpSpPr>
              <a:xfrm>
                <a:off x="4023919" y="3766409"/>
                <a:ext cx="37783" cy="32357"/>
                <a:chOff x="4023919" y="3766409"/>
                <a:chExt cx="37783" cy="32357"/>
              </a:xfrm>
            </p:grpSpPr>
            <p:sp>
              <p:nvSpPr>
                <p:cNvPr id="179" name="Google Shape;5603;p64">
                  <a:extLst>
                    <a:ext uri="{FF2B5EF4-FFF2-40B4-BE49-F238E27FC236}">
                      <a16:creationId xmlns:a16="http://schemas.microsoft.com/office/drawing/2014/main" id="{9E68ABC6-6936-4C3C-9760-5369FAF0908C}"/>
                    </a:ext>
                  </a:extLst>
                </p:cNvPr>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04;p64">
                  <a:extLst>
                    <a:ext uri="{FF2B5EF4-FFF2-40B4-BE49-F238E27FC236}">
                      <a16:creationId xmlns:a16="http://schemas.microsoft.com/office/drawing/2014/main" id="{38D24559-28BC-43B3-96F4-B53830439D16}"/>
                    </a:ext>
                  </a:extLst>
                </p:cNvPr>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5605;p64">
                <a:extLst>
                  <a:ext uri="{FF2B5EF4-FFF2-40B4-BE49-F238E27FC236}">
                    <a16:creationId xmlns:a16="http://schemas.microsoft.com/office/drawing/2014/main" id="{26EB22D7-C345-43C7-A0DC-441AC1E1BD96}"/>
                  </a:ext>
                </a:extLst>
              </p:cNvPr>
              <p:cNvGrpSpPr/>
              <p:nvPr/>
            </p:nvGrpSpPr>
            <p:grpSpPr>
              <a:xfrm>
                <a:off x="3973882" y="3779449"/>
                <a:ext cx="37776" cy="32357"/>
                <a:chOff x="3973882" y="3779449"/>
                <a:chExt cx="37776" cy="32357"/>
              </a:xfrm>
            </p:grpSpPr>
            <p:sp>
              <p:nvSpPr>
                <p:cNvPr id="177" name="Google Shape;5606;p64">
                  <a:extLst>
                    <a:ext uri="{FF2B5EF4-FFF2-40B4-BE49-F238E27FC236}">
                      <a16:creationId xmlns:a16="http://schemas.microsoft.com/office/drawing/2014/main" id="{C6B3BA08-1640-4BC5-96F6-E3138824A943}"/>
                    </a:ext>
                  </a:extLst>
                </p:cNvPr>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07;p64">
                  <a:extLst>
                    <a:ext uri="{FF2B5EF4-FFF2-40B4-BE49-F238E27FC236}">
                      <a16:creationId xmlns:a16="http://schemas.microsoft.com/office/drawing/2014/main" id="{415938AB-FC8E-452E-8FF6-2DD594C526FF}"/>
                    </a:ext>
                  </a:extLst>
                </p:cNvPr>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5608;p64">
                <a:extLst>
                  <a:ext uri="{FF2B5EF4-FFF2-40B4-BE49-F238E27FC236}">
                    <a16:creationId xmlns:a16="http://schemas.microsoft.com/office/drawing/2014/main" id="{64C4C8E3-98A5-4154-842A-CD135F25EC03}"/>
                  </a:ext>
                </a:extLst>
              </p:cNvPr>
              <p:cNvGrpSpPr/>
              <p:nvPr/>
            </p:nvGrpSpPr>
            <p:grpSpPr>
              <a:xfrm>
                <a:off x="4073398" y="3838028"/>
                <a:ext cx="37776" cy="32380"/>
                <a:chOff x="4073398" y="3838028"/>
                <a:chExt cx="37776" cy="32380"/>
              </a:xfrm>
            </p:grpSpPr>
            <p:sp>
              <p:nvSpPr>
                <p:cNvPr id="175" name="Google Shape;5609;p64">
                  <a:extLst>
                    <a:ext uri="{FF2B5EF4-FFF2-40B4-BE49-F238E27FC236}">
                      <a16:creationId xmlns:a16="http://schemas.microsoft.com/office/drawing/2014/main" id="{3D81EA23-B117-41D2-AE68-DB1561613E9F}"/>
                    </a:ext>
                  </a:extLst>
                </p:cNvPr>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610;p64">
                  <a:extLst>
                    <a:ext uri="{FF2B5EF4-FFF2-40B4-BE49-F238E27FC236}">
                      <a16:creationId xmlns:a16="http://schemas.microsoft.com/office/drawing/2014/main" id="{F6F2CE5E-FEAB-4385-8AD1-3C53850ECC53}"/>
                    </a:ext>
                  </a:extLst>
                </p:cNvPr>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5611;p64">
                <a:extLst>
                  <a:ext uri="{FF2B5EF4-FFF2-40B4-BE49-F238E27FC236}">
                    <a16:creationId xmlns:a16="http://schemas.microsoft.com/office/drawing/2014/main" id="{FF02EACE-21B5-4534-B0D5-F7F66942025A}"/>
                  </a:ext>
                </a:extLst>
              </p:cNvPr>
              <p:cNvGrpSpPr/>
              <p:nvPr/>
            </p:nvGrpSpPr>
            <p:grpSpPr>
              <a:xfrm>
                <a:off x="4342672" y="4144496"/>
                <a:ext cx="37752" cy="32364"/>
                <a:chOff x="4342672" y="4144496"/>
                <a:chExt cx="37752" cy="32364"/>
              </a:xfrm>
            </p:grpSpPr>
            <p:sp>
              <p:nvSpPr>
                <p:cNvPr id="173" name="Google Shape;5612;p64">
                  <a:extLst>
                    <a:ext uri="{FF2B5EF4-FFF2-40B4-BE49-F238E27FC236}">
                      <a16:creationId xmlns:a16="http://schemas.microsoft.com/office/drawing/2014/main" id="{872910E0-6F42-46DC-91D7-623F80503E3A}"/>
                    </a:ext>
                  </a:extLst>
                </p:cNvPr>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613;p64">
                  <a:extLst>
                    <a:ext uri="{FF2B5EF4-FFF2-40B4-BE49-F238E27FC236}">
                      <a16:creationId xmlns:a16="http://schemas.microsoft.com/office/drawing/2014/main" id="{F45C6D24-9135-4A95-971D-C2CDEBC4CFC1}"/>
                    </a:ext>
                  </a:extLst>
                </p:cNvPr>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5614;p64">
                <a:extLst>
                  <a:ext uri="{FF2B5EF4-FFF2-40B4-BE49-F238E27FC236}">
                    <a16:creationId xmlns:a16="http://schemas.microsoft.com/office/drawing/2014/main" id="{95948E4B-F228-4BC2-A062-44BFCFD68463}"/>
                  </a:ext>
                </a:extLst>
              </p:cNvPr>
              <p:cNvGrpSpPr/>
              <p:nvPr/>
            </p:nvGrpSpPr>
            <p:grpSpPr>
              <a:xfrm>
                <a:off x="4406386" y="4056872"/>
                <a:ext cx="37783" cy="32364"/>
                <a:chOff x="4406386" y="4056872"/>
                <a:chExt cx="37783" cy="32364"/>
              </a:xfrm>
            </p:grpSpPr>
            <p:sp>
              <p:nvSpPr>
                <p:cNvPr id="171" name="Google Shape;5615;p64">
                  <a:extLst>
                    <a:ext uri="{FF2B5EF4-FFF2-40B4-BE49-F238E27FC236}">
                      <a16:creationId xmlns:a16="http://schemas.microsoft.com/office/drawing/2014/main" id="{44F10C97-94FA-4B18-8DB7-4CBDCB3F24B5}"/>
                    </a:ext>
                  </a:extLst>
                </p:cNvPr>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616;p64">
                  <a:extLst>
                    <a:ext uri="{FF2B5EF4-FFF2-40B4-BE49-F238E27FC236}">
                      <a16:creationId xmlns:a16="http://schemas.microsoft.com/office/drawing/2014/main" id="{83D4E516-5AC7-47EF-8768-C4A04FC77BC3}"/>
                    </a:ext>
                  </a:extLst>
                </p:cNvPr>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5617;p64">
                <a:extLst>
                  <a:ext uri="{FF2B5EF4-FFF2-40B4-BE49-F238E27FC236}">
                    <a16:creationId xmlns:a16="http://schemas.microsoft.com/office/drawing/2014/main" id="{9D147A9C-37B5-4D49-A584-AD8574E6A26B}"/>
                  </a:ext>
                </a:extLst>
              </p:cNvPr>
              <p:cNvGrpSpPr/>
              <p:nvPr/>
            </p:nvGrpSpPr>
            <p:grpSpPr>
              <a:xfrm>
                <a:off x="4284416" y="4245254"/>
                <a:ext cx="37783" cy="32357"/>
                <a:chOff x="4284416" y="4245254"/>
                <a:chExt cx="37783" cy="32357"/>
              </a:xfrm>
            </p:grpSpPr>
            <p:sp>
              <p:nvSpPr>
                <p:cNvPr id="169" name="Google Shape;5618;p64">
                  <a:extLst>
                    <a:ext uri="{FF2B5EF4-FFF2-40B4-BE49-F238E27FC236}">
                      <a16:creationId xmlns:a16="http://schemas.microsoft.com/office/drawing/2014/main" id="{7C4C0157-CBED-42E0-9E84-C7E5C3F2139B}"/>
                    </a:ext>
                  </a:extLst>
                </p:cNvPr>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619;p64">
                  <a:extLst>
                    <a:ext uri="{FF2B5EF4-FFF2-40B4-BE49-F238E27FC236}">
                      <a16:creationId xmlns:a16="http://schemas.microsoft.com/office/drawing/2014/main" id="{71FB13F9-81E7-464F-A144-7C0C2EFBAD43}"/>
                    </a:ext>
                  </a:extLst>
                </p:cNvPr>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5620;p64">
                <a:extLst>
                  <a:ext uri="{FF2B5EF4-FFF2-40B4-BE49-F238E27FC236}">
                    <a16:creationId xmlns:a16="http://schemas.microsoft.com/office/drawing/2014/main" id="{64275908-5C15-4A18-8509-7BC141AB8CC0}"/>
                  </a:ext>
                </a:extLst>
              </p:cNvPr>
              <p:cNvGrpSpPr/>
              <p:nvPr/>
            </p:nvGrpSpPr>
            <p:grpSpPr>
              <a:xfrm>
                <a:off x="4219057" y="4331258"/>
                <a:ext cx="37776" cy="32364"/>
                <a:chOff x="4219057" y="4331258"/>
                <a:chExt cx="37776" cy="32364"/>
              </a:xfrm>
            </p:grpSpPr>
            <p:sp>
              <p:nvSpPr>
                <p:cNvPr id="167" name="Google Shape;5621;p64">
                  <a:extLst>
                    <a:ext uri="{FF2B5EF4-FFF2-40B4-BE49-F238E27FC236}">
                      <a16:creationId xmlns:a16="http://schemas.microsoft.com/office/drawing/2014/main" id="{9F2F71B0-848B-4C06-BCFF-D6472B2B8373}"/>
                    </a:ext>
                  </a:extLst>
                </p:cNvPr>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622;p64">
                  <a:extLst>
                    <a:ext uri="{FF2B5EF4-FFF2-40B4-BE49-F238E27FC236}">
                      <a16:creationId xmlns:a16="http://schemas.microsoft.com/office/drawing/2014/main" id="{B18F8BDA-3BDE-4AD4-A32E-F157B6FAF605}"/>
                    </a:ext>
                  </a:extLst>
                </p:cNvPr>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5623;p64">
                <a:extLst>
                  <a:ext uri="{FF2B5EF4-FFF2-40B4-BE49-F238E27FC236}">
                    <a16:creationId xmlns:a16="http://schemas.microsoft.com/office/drawing/2014/main" id="{5BB4E382-8803-4558-9328-734391ECEBF2}"/>
                  </a:ext>
                </a:extLst>
              </p:cNvPr>
              <p:cNvGrpSpPr/>
              <p:nvPr/>
            </p:nvGrpSpPr>
            <p:grpSpPr>
              <a:xfrm>
                <a:off x="4204122" y="4141688"/>
                <a:ext cx="33497" cy="28699"/>
                <a:chOff x="4204122" y="4141688"/>
                <a:chExt cx="33497" cy="28699"/>
              </a:xfrm>
            </p:grpSpPr>
            <p:sp>
              <p:nvSpPr>
                <p:cNvPr id="165" name="Google Shape;5624;p64">
                  <a:extLst>
                    <a:ext uri="{FF2B5EF4-FFF2-40B4-BE49-F238E27FC236}">
                      <a16:creationId xmlns:a16="http://schemas.microsoft.com/office/drawing/2014/main" id="{1B3048A5-9555-49E4-98A3-D01232515354}"/>
                    </a:ext>
                  </a:extLst>
                </p:cNvPr>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625;p64">
                  <a:extLst>
                    <a:ext uri="{FF2B5EF4-FFF2-40B4-BE49-F238E27FC236}">
                      <a16:creationId xmlns:a16="http://schemas.microsoft.com/office/drawing/2014/main" id="{6D82885F-0CDF-43FB-949B-2738AA370F14}"/>
                    </a:ext>
                  </a:extLst>
                </p:cNvPr>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5626;p64">
                <a:extLst>
                  <a:ext uri="{FF2B5EF4-FFF2-40B4-BE49-F238E27FC236}">
                    <a16:creationId xmlns:a16="http://schemas.microsoft.com/office/drawing/2014/main" id="{9A26AB3A-29BA-435C-8C2E-825C339AF73B}"/>
                  </a:ext>
                </a:extLst>
              </p:cNvPr>
              <p:cNvGrpSpPr/>
              <p:nvPr/>
            </p:nvGrpSpPr>
            <p:grpSpPr>
              <a:xfrm>
                <a:off x="4301546" y="4003869"/>
                <a:ext cx="38916" cy="33324"/>
                <a:chOff x="4301546" y="4003869"/>
                <a:chExt cx="38916" cy="33324"/>
              </a:xfrm>
            </p:grpSpPr>
            <p:sp>
              <p:nvSpPr>
                <p:cNvPr id="163" name="Google Shape;5627;p64">
                  <a:extLst>
                    <a:ext uri="{FF2B5EF4-FFF2-40B4-BE49-F238E27FC236}">
                      <a16:creationId xmlns:a16="http://schemas.microsoft.com/office/drawing/2014/main" id="{F4AD7D5E-CEA3-4CE8-B857-12C8BB8C5BE8}"/>
                    </a:ext>
                  </a:extLst>
                </p:cNvPr>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628;p64">
                  <a:extLst>
                    <a:ext uri="{FF2B5EF4-FFF2-40B4-BE49-F238E27FC236}">
                      <a16:creationId xmlns:a16="http://schemas.microsoft.com/office/drawing/2014/main" id="{4429468A-DCAE-49ED-8EF9-AB1985950C7D}"/>
                    </a:ext>
                  </a:extLst>
                </p:cNvPr>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5629;p64">
                <a:extLst>
                  <a:ext uri="{FF2B5EF4-FFF2-40B4-BE49-F238E27FC236}">
                    <a16:creationId xmlns:a16="http://schemas.microsoft.com/office/drawing/2014/main" id="{91E26AAC-DC1E-4CEF-A934-2D0EC998A5ED}"/>
                  </a:ext>
                </a:extLst>
              </p:cNvPr>
              <p:cNvGrpSpPr/>
              <p:nvPr/>
            </p:nvGrpSpPr>
            <p:grpSpPr>
              <a:xfrm>
                <a:off x="4210681" y="3924669"/>
                <a:ext cx="36549" cy="31366"/>
                <a:chOff x="4210681" y="3924669"/>
                <a:chExt cx="36549" cy="31366"/>
              </a:xfrm>
            </p:grpSpPr>
            <p:sp>
              <p:nvSpPr>
                <p:cNvPr id="161" name="Google Shape;5630;p64">
                  <a:extLst>
                    <a:ext uri="{FF2B5EF4-FFF2-40B4-BE49-F238E27FC236}">
                      <a16:creationId xmlns:a16="http://schemas.microsoft.com/office/drawing/2014/main" id="{88EE718D-F84A-44E0-92B6-A47BFBF7244B}"/>
                    </a:ext>
                  </a:extLst>
                </p:cNvPr>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631;p64">
                  <a:extLst>
                    <a:ext uri="{FF2B5EF4-FFF2-40B4-BE49-F238E27FC236}">
                      <a16:creationId xmlns:a16="http://schemas.microsoft.com/office/drawing/2014/main" id="{11F340E5-D327-4B60-B9E5-81A1E397A7A6}"/>
                    </a:ext>
                  </a:extLst>
                </p:cNvPr>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5632;p64">
                <a:extLst>
                  <a:ext uri="{FF2B5EF4-FFF2-40B4-BE49-F238E27FC236}">
                    <a16:creationId xmlns:a16="http://schemas.microsoft.com/office/drawing/2014/main" id="{838C2349-E655-41BA-9126-F4A92125FE2F}"/>
                  </a:ext>
                </a:extLst>
              </p:cNvPr>
              <p:cNvGrpSpPr/>
              <p:nvPr/>
            </p:nvGrpSpPr>
            <p:grpSpPr>
              <a:xfrm>
                <a:off x="3987771" y="3628874"/>
                <a:ext cx="31499" cy="26993"/>
                <a:chOff x="3987771" y="3628874"/>
                <a:chExt cx="31499" cy="26993"/>
              </a:xfrm>
            </p:grpSpPr>
            <p:sp>
              <p:nvSpPr>
                <p:cNvPr id="159" name="Google Shape;5633;p64">
                  <a:extLst>
                    <a:ext uri="{FF2B5EF4-FFF2-40B4-BE49-F238E27FC236}">
                      <a16:creationId xmlns:a16="http://schemas.microsoft.com/office/drawing/2014/main" id="{055FAC12-E8B6-42A1-BCAD-65DB4352CF3A}"/>
                    </a:ext>
                  </a:extLst>
                </p:cNvPr>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634;p64">
                  <a:extLst>
                    <a:ext uri="{FF2B5EF4-FFF2-40B4-BE49-F238E27FC236}">
                      <a16:creationId xmlns:a16="http://schemas.microsoft.com/office/drawing/2014/main" id="{74ABF46D-4713-4C85-8B6D-DC2CBC31342C}"/>
                    </a:ext>
                  </a:extLst>
                </p:cNvPr>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5635;p64">
                <a:extLst>
                  <a:ext uri="{FF2B5EF4-FFF2-40B4-BE49-F238E27FC236}">
                    <a16:creationId xmlns:a16="http://schemas.microsoft.com/office/drawing/2014/main" id="{EE71372B-FC55-451E-A006-19CDE2EF89B9}"/>
                  </a:ext>
                </a:extLst>
              </p:cNvPr>
              <p:cNvGrpSpPr/>
              <p:nvPr/>
            </p:nvGrpSpPr>
            <p:grpSpPr>
              <a:xfrm>
                <a:off x="4087382" y="3775674"/>
                <a:ext cx="31405" cy="26898"/>
                <a:chOff x="4087382" y="3775674"/>
                <a:chExt cx="31405" cy="26898"/>
              </a:xfrm>
            </p:grpSpPr>
            <p:sp>
              <p:nvSpPr>
                <p:cNvPr id="157" name="Google Shape;5636;p64">
                  <a:extLst>
                    <a:ext uri="{FF2B5EF4-FFF2-40B4-BE49-F238E27FC236}">
                      <a16:creationId xmlns:a16="http://schemas.microsoft.com/office/drawing/2014/main" id="{2C38D52D-FA49-4D4D-A70D-7BA0A650E792}"/>
                    </a:ext>
                  </a:extLst>
                </p:cNvPr>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637;p64">
                  <a:extLst>
                    <a:ext uri="{FF2B5EF4-FFF2-40B4-BE49-F238E27FC236}">
                      <a16:creationId xmlns:a16="http://schemas.microsoft.com/office/drawing/2014/main" id="{DD273569-BD73-4C2B-BE0F-4F6B669E7C36}"/>
                    </a:ext>
                  </a:extLst>
                </p:cNvPr>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5638;p64">
                <a:extLst>
                  <a:ext uri="{FF2B5EF4-FFF2-40B4-BE49-F238E27FC236}">
                    <a16:creationId xmlns:a16="http://schemas.microsoft.com/office/drawing/2014/main" id="{7962AA5B-2BD7-464D-BE8A-E8FE6766F1B8}"/>
                  </a:ext>
                </a:extLst>
              </p:cNvPr>
              <p:cNvGrpSpPr/>
              <p:nvPr/>
            </p:nvGrpSpPr>
            <p:grpSpPr>
              <a:xfrm>
                <a:off x="4118873" y="3856637"/>
                <a:ext cx="31405" cy="26906"/>
                <a:chOff x="4118873" y="3856637"/>
                <a:chExt cx="31405" cy="26906"/>
              </a:xfrm>
            </p:grpSpPr>
            <p:sp>
              <p:nvSpPr>
                <p:cNvPr id="155" name="Google Shape;5639;p64">
                  <a:extLst>
                    <a:ext uri="{FF2B5EF4-FFF2-40B4-BE49-F238E27FC236}">
                      <a16:creationId xmlns:a16="http://schemas.microsoft.com/office/drawing/2014/main" id="{8CD99CAE-3219-433E-A2A6-0FC87D8A454A}"/>
                    </a:ext>
                  </a:extLst>
                </p:cNvPr>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640;p64">
                  <a:extLst>
                    <a:ext uri="{FF2B5EF4-FFF2-40B4-BE49-F238E27FC236}">
                      <a16:creationId xmlns:a16="http://schemas.microsoft.com/office/drawing/2014/main" id="{C399C64A-1000-4156-9313-C4D25C0674A0}"/>
                    </a:ext>
                  </a:extLst>
                </p:cNvPr>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5641;p64">
                <a:extLst>
                  <a:ext uri="{FF2B5EF4-FFF2-40B4-BE49-F238E27FC236}">
                    <a16:creationId xmlns:a16="http://schemas.microsoft.com/office/drawing/2014/main" id="{DC9F668B-9510-42FA-93DF-1EA2B1DF8329}"/>
                  </a:ext>
                </a:extLst>
              </p:cNvPr>
              <p:cNvGrpSpPr/>
              <p:nvPr/>
            </p:nvGrpSpPr>
            <p:grpSpPr>
              <a:xfrm>
                <a:off x="4168541" y="3639523"/>
                <a:ext cx="31499" cy="26906"/>
                <a:chOff x="4168541" y="3639523"/>
                <a:chExt cx="31499" cy="26906"/>
              </a:xfrm>
            </p:grpSpPr>
            <p:sp>
              <p:nvSpPr>
                <p:cNvPr id="153" name="Google Shape;5642;p64">
                  <a:extLst>
                    <a:ext uri="{FF2B5EF4-FFF2-40B4-BE49-F238E27FC236}">
                      <a16:creationId xmlns:a16="http://schemas.microsoft.com/office/drawing/2014/main" id="{3BDA3943-B2FD-40B7-8F72-22CDD99B59EE}"/>
                    </a:ext>
                  </a:extLst>
                </p:cNvPr>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5643;p64">
                  <a:extLst>
                    <a:ext uri="{FF2B5EF4-FFF2-40B4-BE49-F238E27FC236}">
                      <a16:creationId xmlns:a16="http://schemas.microsoft.com/office/drawing/2014/main" id="{E9318FB7-ACA7-4BF9-AC1C-79B71AE4F29A}"/>
                    </a:ext>
                  </a:extLst>
                </p:cNvPr>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5644;p64">
                <a:extLst>
                  <a:ext uri="{FF2B5EF4-FFF2-40B4-BE49-F238E27FC236}">
                    <a16:creationId xmlns:a16="http://schemas.microsoft.com/office/drawing/2014/main" id="{48F7D8FD-41F8-4256-BCB4-A87408F3DDF1}"/>
                  </a:ext>
                </a:extLst>
              </p:cNvPr>
              <p:cNvGrpSpPr/>
              <p:nvPr/>
            </p:nvGrpSpPr>
            <p:grpSpPr>
              <a:xfrm>
                <a:off x="3965789" y="3393545"/>
                <a:ext cx="31405" cy="26945"/>
                <a:chOff x="3965789" y="3393545"/>
                <a:chExt cx="31405" cy="26945"/>
              </a:xfrm>
            </p:grpSpPr>
            <p:sp>
              <p:nvSpPr>
                <p:cNvPr id="151" name="Google Shape;5645;p64">
                  <a:extLst>
                    <a:ext uri="{FF2B5EF4-FFF2-40B4-BE49-F238E27FC236}">
                      <a16:creationId xmlns:a16="http://schemas.microsoft.com/office/drawing/2014/main" id="{61F06EA2-9D9C-4EB7-BE8A-0AAA94252DC0}"/>
                    </a:ext>
                  </a:extLst>
                </p:cNvPr>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646;p64">
                  <a:extLst>
                    <a:ext uri="{FF2B5EF4-FFF2-40B4-BE49-F238E27FC236}">
                      <a16:creationId xmlns:a16="http://schemas.microsoft.com/office/drawing/2014/main" id="{EE032BF6-AE90-4D04-9EFE-9F5D7FD71E63}"/>
                    </a:ext>
                  </a:extLst>
                </p:cNvPr>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5647;p64">
                <a:extLst>
                  <a:ext uri="{FF2B5EF4-FFF2-40B4-BE49-F238E27FC236}">
                    <a16:creationId xmlns:a16="http://schemas.microsoft.com/office/drawing/2014/main" id="{AD5B28DA-595E-4CC2-A232-26F167A220CB}"/>
                  </a:ext>
                </a:extLst>
              </p:cNvPr>
              <p:cNvGrpSpPr/>
              <p:nvPr/>
            </p:nvGrpSpPr>
            <p:grpSpPr>
              <a:xfrm>
                <a:off x="3925166" y="3491008"/>
                <a:ext cx="31405" cy="27001"/>
                <a:chOff x="3925166" y="3491008"/>
                <a:chExt cx="31405" cy="27001"/>
              </a:xfrm>
            </p:grpSpPr>
            <p:sp>
              <p:nvSpPr>
                <p:cNvPr id="149" name="Google Shape;5648;p64">
                  <a:extLst>
                    <a:ext uri="{FF2B5EF4-FFF2-40B4-BE49-F238E27FC236}">
                      <a16:creationId xmlns:a16="http://schemas.microsoft.com/office/drawing/2014/main" id="{9E375D22-6686-4213-BCBE-82E1F7578583}"/>
                    </a:ext>
                  </a:extLst>
                </p:cNvPr>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649;p64">
                  <a:extLst>
                    <a:ext uri="{FF2B5EF4-FFF2-40B4-BE49-F238E27FC236}">
                      <a16:creationId xmlns:a16="http://schemas.microsoft.com/office/drawing/2014/main" id="{85CFCDDF-6D2A-47A2-BC91-E7962998B11C}"/>
                    </a:ext>
                  </a:extLst>
                </p:cNvPr>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5650;p64">
                <a:extLst>
                  <a:ext uri="{FF2B5EF4-FFF2-40B4-BE49-F238E27FC236}">
                    <a16:creationId xmlns:a16="http://schemas.microsoft.com/office/drawing/2014/main" id="{87DAA7A3-CAA2-4DF9-BF0B-D278C5E30FEE}"/>
                  </a:ext>
                </a:extLst>
              </p:cNvPr>
              <p:cNvGrpSpPr/>
              <p:nvPr/>
            </p:nvGrpSpPr>
            <p:grpSpPr>
              <a:xfrm>
                <a:off x="3682845" y="3340976"/>
                <a:ext cx="31397" cy="26898"/>
                <a:chOff x="3682845" y="3340976"/>
                <a:chExt cx="31397" cy="26898"/>
              </a:xfrm>
            </p:grpSpPr>
            <p:sp>
              <p:nvSpPr>
                <p:cNvPr id="147" name="Google Shape;5651;p64">
                  <a:extLst>
                    <a:ext uri="{FF2B5EF4-FFF2-40B4-BE49-F238E27FC236}">
                      <a16:creationId xmlns:a16="http://schemas.microsoft.com/office/drawing/2014/main" id="{4355E809-C617-4420-8ABC-E81E4278E181}"/>
                    </a:ext>
                  </a:extLst>
                </p:cNvPr>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652;p64">
                  <a:extLst>
                    <a:ext uri="{FF2B5EF4-FFF2-40B4-BE49-F238E27FC236}">
                      <a16:creationId xmlns:a16="http://schemas.microsoft.com/office/drawing/2014/main" id="{4D5BD80C-A68A-42DE-9955-EAC3FA038C2C}"/>
                    </a:ext>
                  </a:extLst>
                </p:cNvPr>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 name="Google Shape;5653;p64">
                <a:extLst>
                  <a:ext uri="{FF2B5EF4-FFF2-40B4-BE49-F238E27FC236}">
                    <a16:creationId xmlns:a16="http://schemas.microsoft.com/office/drawing/2014/main" id="{697429E0-0C2B-42AC-910C-03468B3B9290}"/>
                  </a:ext>
                </a:extLst>
              </p:cNvPr>
              <p:cNvGrpSpPr/>
              <p:nvPr/>
            </p:nvGrpSpPr>
            <p:grpSpPr>
              <a:xfrm>
                <a:off x="3795393" y="3353725"/>
                <a:ext cx="31499" cy="26993"/>
                <a:chOff x="3795393" y="3353725"/>
                <a:chExt cx="31499" cy="26993"/>
              </a:xfrm>
            </p:grpSpPr>
            <p:sp>
              <p:nvSpPr>
                <p:cNvPr id="145" name="Google Shape;5654;p64">
                  <a:extLst>
                    <a:ext uri="{FF2B5EF4-FFF2-40B4-BE49-F238E27FC236}">
                      <a16:creationId xmlns:a16="http://schemas.microsoft.com/office/drawing/2014/main" id="{63EFADF3-E567-4F7B-8886-A11E50DEAB94}"/>
                    </a:ext>
                  </a:extLst>
                </p:cNvPr>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655;p64">
                  <a:extLst>
                    <a:ext uri="{FF2B5EF4-FFF2-40B4-BE49-F238E27FC236}">
                      <a16:creationId xmlns:a16="http://schemas.microsoft.com/office/drawing/2014/main" id="{27C95835-39C4-4FCE-9B70-48189639FB97}"/>
                    </a:ext>
                  </a:extLst>
                </p:cNvPr>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5656;p64">
                <a:extLst>
                  <a:ext uri="{FF2B5EF4-FFF2-40B4-BE49-F238E27FC236}">
                    <a16:creationId xmlns:a16="http://schemas.microsoft.com/office/drawing/2014/main" id="{06EEF641-35A2-455C-A156-C6DA41443208}"/>
                  </a:ext>
                </a:extLst>
              </p:cNvPr>
              <p:cNvGrpSpPr/>
              <p:nvPr/>
            </p:nvGrpSpPr>
            <p:grpSpPr>
              <a:xfrm>
                <a:off x="4176909" y="4363221"/>
                <a:ext cx="38924" cy="33316"/>
                <a:chOff x="4176909" y="4363221"/>
                <a:chExt cx="38924" cy="33316"/>
              </a:xfrm>
            </p:grpSpPr>
            <p:sp>
              <p:nvSpPr>
                <p:cNvPr id="143" name="Google Shape;5657;p64">
                  <a:extLst>
                    <a:ext uri="{FF2B5EF4-FFF2-40B4-BE49-F238E27FC236}">
                      <a16:creationId xmlns:a16="http://schemas.microsoft.com/office/drawing/2014/main" id="{1B0DF17E-BCF2-4E45-95B3-786983060D2B}"/>
                    </a:ext>
                  </a:extLst>
                </p:cNvPr>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658;p64">
                  <a:extLst>
                    <a:ext uri="{FF2B5EF4-FFF2-40B4-BE49-F238E27FC236}">
                      <a16:creationId xmlns:a16="http://schemas.microsoft.com/office/drawing/2014/main" id="{F8A3A036-D002-4956-8DAF-089A547ABE1C}"/>
                    </a:ext>
                  </a:extLst>
                </p:cNvPr>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5659;p64">
                <a:extLst>
                  <a:ext uri="{FF2B5EF4-FFF2-40B4-BE49-F238E27FC236}">
                    <a16:creationId xmlns:a16="http://schemas.microsoft.com/office/drawing/2014/main" id="{46DE921D-0B2F-4A1D-8D21-C300735CAB04}"/>
                  </a:ext>
                </a:extLst>
              </p:cNvPr>
              <p:cNvGrpSpPr/>
              <p:nvPr/>
            </p:nvGrpSpPr>
            <p:grpSpPr>
              <a:xfrm>
                <a:off x="4226191" y="4007660"/>
                <a:ext cx="33560" cy="28770"/>
                <a:chOff x="4226191" y="4007660"/>
                <a:chExt cx="33560" cy="28770"/>
              </a:xfrm>
            </p:grpSpPr>
            <p:sp>
              <p:nvSpPr>
                <p:cNvPr id="141" name="Google Shape;5660;p64">
                  <a:extLst>
                    <a:ext uri="{FF2B5EF4-FFF2-40B4-BE49-F238E27FC236}">
                      <a16:creationId xmlns:a16="http://schemas.microsoft.com/office/drawing/2014/main" id="{61C928B9-D70A-4C2E-A4A7-97812EA8CCEB}"/>
                    </a:ext>
                  </a:extLst>
                </p:cNvPr>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661;p64">
                  <a:extLst>
                    <a:ext uri="{FF2B5EF4-FFF2-40B4-BE49-F238E27FC236}">
                      <a16:creationId xmlns:a16="http://schemas.microsoft.com/office/drawing/2014/main" id="{30C56FEC-F2BC-46BD-A849-36C08D82A737}"/>
                    </a:ext>
                  </a:extLst>
                </p:cNvPr>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5662;p64">
                <a:extLst>
                  <a:ext uri="{FF2B5EF4-FFF2-40B4-BE49-F238E27FC236}">
                    <a16:creationId xmlns:a16="http://schemas.microsoft.com/office/drawing/2014/main" id="{62326EBA-D678-4CCE-9556-F1E7FFBF3C20}"/>
                  </a:ext>
                </a:extLst>
              </p:cNvPr>
              <p:cNvGrpSpPr/>
              <p:nvPr/>
            </p:nvGrpSpPr>
            <p:grpSpPr>
              <a:xfrm>
                <a:off x="3597785" y="3377045"/>
                <a:ext cx="33591" cy="28699"/>
                <a:chOff x="3597785" y="3377045"/>
                <a:chExt cx="33591" cy="28699"/>
              </a:xfrm>
            </p:grpSpPr>
            <p:sp>
              <p:nvSpPr>
                <p:cNvPr id="139" name="Google Shape;5663;p64">
                  <a:extLst>
                    <a:ext uri="{FF2B5EF4-FFF2-40B4-BE49-F238E27FC236}">
                      <a16:creationId xmlns:a16="http://schemas.microsoft.com/office/drawing/2014/main" id="{06B37F95-A831-4BE2-BBC1-8F6761FA1D0C}"/>
                    </a:ext>
                  </a:extLst>
                </p:cNvPr>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664;p64">
                  <a:extLst>
                    <a:ext uri="{FF2B5EF4-FFF2-40B4-BE49-F238E27FC236}">
                      <a16:creationId xmlns:a16="http://schemas.microsoft.com/office/drawing/2014/main" id="{4C41E75A-619D-4387-9B41-5312961A9001}"/>
                    </a:ext>
                  </a:extLst>
                </p:cNvPr>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5665;p64">
                <a:extLst>
                  <a:ext uri="{FF2B5EF4-FFF2-40B4-BE49-F238E27FC236}">
                    <a16:creationId xmlns:a16="http://schemas.microsoft.com/office/drawing/2014/main" id="{A91D182F-BC14-4C1E-84E7-F1E8177B54BC}"/>
                  </a:ext>
                </a:extLst>
              </p:cNvPr>
              <p:cNvGrpSpPr/>
              <p:nvPr/>
            </p:nvGrpSpPr>
            <p:grpSpPr>
              <a:xfrm>
                <a:off x="3887870" y="3669796"/>
                <a:ext cx="33591" cy="28692"/>
                <a:chOff x="3887870" y="3669796"/>
                <a:chExt cx="33591" cy="28692"/>
              </a:xfrm>
            </p:grpSpPr>
            <p:sp>
              <p:nvSpPr>
                <p:cNvPr id="137" name="Google Shape;5666;p64">
                  <a:extLst>
                    <a:ext uri="{FF2B5EF4-FFF2-40B4-BE49-F238E27FC236}">
                      <a16:creationId xmlns:a16="http://schemas.microsoft.com/office/drawing/2014/main" id="{45D6B96C-EE8B-4786-ABD4-3C4D37DC1979}"/>
                    </a:ext>
                  </a:extLst>
                </p:cNvPr>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667;p64">
                  <a:extLst>
                    <a:ext uri="{FF2B5EF4-FFF2-40B4-BE49-F238E27FC236}">
                      <a16:creationId xmlns:a16="http://schemas.microsoft.com/office/drawing/2014/main" id="{23A3BC2D-FE7F-4CC4-B4F4-94BC9AFB4C76}"/>
                    </a:ext>
                  </a:extLst>
                </p:cNvPr>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5668;p64">
                <a:extLst>
                  <a:ext uri="{FF2B5EF4-FFF2-40B4-BE49-F238E27FC236}">
                    <a16:creationId xmlns:a16="http://schemas.microsoft.com/office/drawing/2014/main" id="{940A5161-8955-41AB-8F5D-75A284D79C89}"/>
                  </a:ext>
                </a:extLst>
              </p:cNvPr>
              <p:cNvGrpSpPr/>
              <p:nvPr/>
            </p:nvGrpSpPr>
            <p:grpSpPr>
              <a:xfrm>
                <a:off x="3818320" y="3481625"/>
                <a:ext cx="33497" cy="28770"/>
                <a:chOff x="3818320" y="3481625"/>
                <a:chExt cx="33497" cy="28770"/>
              </a:xfrm>
            </p:grpSpPr>
            <p:sp>
              <p:nvSpPr>
                <p:cNvPr id="135" name="Google Shape;5669;p64">
                  <a:extLst>
                    <a:ext uri="{FF2B5EF4-FFF2-40B4-BE49-F238E27FC236}">
                      <a16:creationId xmlns:a16="http://schemas.microsoft.com/office/drawing/2014/main" id="{5F94F97B-2AC1-4BE8-8366-24A8203E36A2}"/>
                    </a:ext>
                  </a:extLst>
                </p:cNvPr>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670;p64">
                  <a:extLst>
                    <a:ext uri="{FF2B5EF4-FFF2-40B4-BE49-F238E27FC236}">
                      <a16:creationId xmlns:a16="http://schemas.microsoft.com/office/drawing/2014/main" id="{24EAA595-1A1E-4B07-A8A7-1132FF0F114F}"/>
                    </a:ext>
                  </a:extLst>
                </p:cNvPr>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5671;p64">
                <a:extLst>
                  <a:ext uri="{FF2B5EF4-FFF2-40B4-BE49-F238E27FC236}">
                    <a16:creationId xmlns:a16="http://schemas.microsoft.com/office/drawing/2014/main" id="{4523EDC4-5972-4576-A817-55F2E18EBE73}"/>
                  </a:ext>
                </a:extLst>
              </p:cNvPr>
              <p:cNvGrpSpPr/>
              <p:nvPr/>
            </p:nvGrpSpPr>
            <p:grpSpPr>
              <a:xfrm>
                <a:off x="4278139" y="4120948"/>
                <a:ext cx="37492" cy="32129"/>
                <a:chOff x="4278139" y="4120948"/>
                <a:chExt cx="37492" cy="32129"/>
              </a:xfrm>
            </p:grpSpPr>
            <p:sp>
              <p:nvSpPr>
                <p:cNvPr id="133" name="Google Shape;5672;p64">
                  <a:extLst>
                    <a:ext uri="{FF2B5EF4-FFF2-40B4-BE49-F238E27FC236}">
                      <a16:creationId xmlns:a16="http://schemas.microsoft.com/office/drawing/2014/main" id="{FFEDF534-D983-47A6-B612-F89F8D922CC0}"/>
                    </a:ext>
                  </a:extLst>
                </p:cNvPr>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673;p64">
                  <a:extLst>
                    <a:ext uri="{FF2B5EF4-FFF2-40B4-BE49-F238E27FC236}">
                      <a16:creationId xmlns:a16="http://schemas.microsoft.com/office/drawing/2014/main" id="{01E6CBC1-9B0F-4396-A65A-2E9D159138DD}"/>
                    </a:ext>
                  </a:extLst>
                </p:cNvPr>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5674;p64">
                <a:extLst>
                  <a:ext uri="{FF2B5EF4-FFF2-40B4-BE49-F238E27FC236}">
                    <a16:creationId xmlns:a16="http://schemas.microsoft.com/office/drawing/2014/main" id="{2B60A302-5CD6-4E72-8119-D0CE8FF849F7}"/>
                  </a:ext>
                </a:extLst>
              </p:cNvPr>
              <p:cNvGrpSpPr/>
              <p:nvPr/>
            </p:nvGrpSpPr>
            <p:grpSpPr>
              <a:xfrm>
                <a:off x="4419898" y="3977388"/>
                <a:ext cx="33497" cy="28692"/>
                <a:chOff x="4419898" y="3977388"/>
                <a:chExt cx="33497" cy="28692"/>
              </a:xfrm>
            </p:grpSpPr>
            <p:sp>
              <p:nvSpPr>
                <p:cNvPr id="131" name="Google Shape;5675;p64">
                  <a:extLst>
                    <a:ext uri="{FF2B5EF4-FFF2-40B4-BE49-F238E27FC236}">
                      <a16:creationId xmlns:a16="http://schemas.microsoft.com/office/drawing/2014/main" id="{80605ABF-A8C9-420A-9368-24474072005D}"/>
                    </a:ext>
                  </a:extLst>
                </p:cNvPr>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676;p64">
                  <a:extLst>
                    <a:ext uri="{FF2B5EF4-FFF2-40B4-BE49-F238E27FC236}">
                      <a16:creationId xmlns:a16="http://schemas.microsoft.com/office/drawing/2014/main" id="{A611B063-7FA4-444A-9B9A-BA06A768C9B9}"/>
                    </a:ext>
                  </a:extLst>
                </p:cNvPr>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5677;p64">
                <a:extLst>
                  <a:ext uri="{FF2B5EF4-FFF2-40B4-BE49-F238E27FC236}">
                    <a16:creationId xmlns:a16="http://schemas.microsoft.com/office/drawing/2014/main" id="{AD68A10C-3545-428E-A58E-4C27C65389AD}"/>
                  </a:ext>
                </a:extLst>
              </p:cNvPr>
              <p:cNvGrpSpPr/>
              <p:nvPr/>
            </p:nvGrpSpPr>
            <p:grpSpPr>
              <a:xfrm>
                <a:off x="4158930" y="4034684"/>
                <a:ext cx="33497" cy="28762"/>
                <a:chOff x="4158930" y="4034684"/>
                <a:chExt cx="33497" cy="28762"/>
              </a:xfrm>
            </p:grpSpPr>
            <p:sp>
              <p:nvSpPr>
                <p:cNvPr id="129" name="Google Shape;5678;p64">
                  <a:extLst>
                    <a:ext uri="{FF2B5EF4-FFF2-40B4-BE49-F238E27FC236}">
                      <a16:creationId xmlns:a16="http://schemas.microsoft.com/office/drawing/2014/main" id="{432ED756-B2C8-4FC3-87E7-F13335C45A62}"/>
                    </a:ext>
                  </a:extLst>
                </p:cNvPr>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679;p64">
                  <a:extLst>
                    <a:ext uri="{FF2B5EF4-FFF2-40B4-BE49-F238E27FC236}">
                      <a16:creationId xmlns:a16="http://schemas.microsoft.com/office/drawing/2014/main" id="{488B06AB-D8AC-47AB-95D8-74D6947DDE5A}"/>
                    </a:ext>
                  </a:extLst>
                </p:cNvPr>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5680;p64">
                <a:extLst>
                  <a:ext uri="{FF2B5EF4-FFF2-40B4-BE49-F238E27FC236}">
                    <a16:creationId xmlns:a16="http://schemas.microsoft.com/office/drawing/2014/main" id="{2529D748-DB83-41EC-857F-C427EA695411}"/>
                  </a:ext>
                </a:extLst>
              </p:cNvPr>
              <p:cNvGrpSpPr/>
              <p:nvPr/>
            </p:nvGrpSpPr>
            <p:grpSpPr>
              <a:xfrm>
                <a:off x="4134949" y="3957049"/>
                <a:ext cx="33497" cy="28770"/>
                <a:chOff x="4134949" y="3957049"/>
                <a:chExt cx="33497" cy="28770"/>
              </a:xfrm>
            </p:grpSpPr>
            <p:sp>
              <p:nvSpPr>
                <p:cNvPr id="127" name="Google Shape;5681;p64">
                  <a:extLst>
                    <a:ext uri="{FF2B5EF4-FFF2-40B4-BE49-F238E27FC236}">
                      <a16:creationId xmlns:a16="http://schemas.microsoft.com/office/drawing/2014/main" id="{84AAF974-F821-4F3B-8998-AB2853C8889C}"/>
                    </a:ext>
                  </a:extLst>
                </p:cNvPr>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682;p64">
                  <a:extLst>
                    <a:ext uri="{FF2B5EF4-FFF2-40B4-BE49-F238E27FC236}">
                      <a16:creationId xmlns:a16="http://schemas.microsoft.com/office/drawing/2014/main" id="{EBC67EAE-C9A7-4B10-BA77-C28662162CF0}"/>
                    </a:ext>
                  </a:extLst>
                </p:cNvPr>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5683;p64">
                <a:extLst>
                  <a:ext uri="{FF2B5EF4-FFF2-40B4-BE49-F238E27FC236}">
                    <a16:creationId xmlns:a16="http://schemas.microsoft.com/office/drawing/2014/main" id="{6C22EC5A-0C1C-46EB-AF82-264BF0FB38AF}"/>
                  </a:ext>
                </a:extLst>
              </p:cNvPr>
              <p:cNvGrpSpPr/>
              <p:nvPr/>
            </p:nvGrpSpPr>
            <p:grpSpPr>
              <a:xfrm>
                <a:off x="4193653" y="4184403"/>
                <a:ext cx="43580" cy="37264"/>
                <a:chOff x="4193653" y="4184403"/>
                <a:chExt cx="43580" cy="37264"/>
              </a:xfrm>
            </p:grpSpPr>
            <p:sp>
              <p:nvSpPr>
                <p:cNvPr id="125" name="Google Shape;5684;p64">
                  <a:extLst>
                    <a:ext uri="{FF2B5EF4-FFF2-40B4-BE49-F238E27FC236}">
                      <a16:creationId xmlns:a16="http://schemas.microsoft.com/office/drawing/2014/main" id="{62568B9D-438F-40D1-8A8B-6DA8BD2BBAAC}"/>
                    </a:ext>
                  </a:extLst>
                </p:cNvPr>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685;p64">
                  <a:extLst>
                    <a:ext uri="{FF2B5EF4-FFF2-40B4-BE49-F238E27FC236}">
                      <a16:creationId xmlns:a16="http://schemas.microsoft.com/office/drawing/2014/main" id="{BCF692BE-3429-45EE-A682-C21BC082C71B}"/>
                    </a:ext>
                  </a:extLst>
                </p:cNvPr>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5686;p64">
                <a:extLst>
                  <a:ext uri="{FF2B5EF4-FFF2-40B4-BE49-F238E27FC236}">
                    <a16:creationId xmlns:a16="http://schemas.microsoft.com/office/drawing/2014/main" id="{6B171D66-5960-4EF5-9563-525989D94E9B}"/>
                  </a:ext>
                </a:extLst>
              </p:cNvPr>
              <p:cNvGrpSpPr/>
              <p:nvPr/>
            </p:nvGrpSpPr>
            <p:grpSpPr>
              <a:xfrm>
                <a:off x="4343600" y="3943844"/>
                <a:ext cx="43580" cy="37312"/>
                <a:chOff x="4343600" y="3943844"/>
                <a:chExt cx="43580" cy="37312"/>
              </a:xfrm>
            </p:grpSpPr>
            <p:sp>
              <p:nvSpPr>
                <p:cNvPr id="123" name="Google Shape;5687;p64">
                  <a:extLst>
                    <a:ext uri="{FF2B5EF4-FFF2-40B4-BE49-F238E27FC236}">
                      <a16:creationId xmlns:a16="http://schemas.microsoft.com/office/drawing/2014/main" id="{46A43896-9F16-4E81-8F54-333FFA0CFDD6}"/>
                    </a:ext>
                  </a:extLst>
                </p:cNvPr>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688;p64">
                  <a:extLst>
                    <a:ext uri="{FF2B5EF4-FFF2-40B4-BE49-F238E27FC236}">
                      <a16:creationId xmlns:a16="http://schemas.microsoft.com/office/drawing/2014/main" id="{D49B9B03-93D0-47DA-8510-82F390AE88E4}"/>
                    </a:ext>
                  </a:extLst>
                </p:cNvPr>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5689;p64">
                <a:extLst>
                  <a:ext uri="{FF2B5EF4-FFF2-40B4-BE49-F238E27FC236}">
                    <a16:creationId xmlns:a16="http://schemas.microsoft.com/office/drawing/2014/main" id="{60E4B735-066A-4009-9B3E-15A37CCF5690}"/>
                  </a:ext>
                </a:extLst>
              </p:cNvPr>
              <p:cNvGrpSpPr/>
              <p:nvPr/>
            </p:nvGrpSpPr>
            <p:grpSpPr>
              <a:xfrm>
                <a:off x="4172339" y="3381693"/>
                <a:ext cx="31499" cy="27001"/>
                <a:chOff x="4172339" y="3381693"/>
                <a:chExt cx="31499" cy="27001"/>
              </a:xfrm>
            </p:grpSpPr>
            <p:sp>
              <p:nvSpPr>
                <p:cNvPr id="121" name="Google Shape;5690;p64">
                  <a:extLst>
                    <a:ext uri="{FF2B5EF4-FFF2-40B4-BE49-F238E27FC236}">
                      <a16:creationId xmlns:a16="http://schemas.microsoft.com/office/drawing/2014/main" id="{6C91F783-4C95-4AA8-8D37-E978D4200E18}"/>
                    </a:ext>
                  </a:extLst>
                </p:cNvPr>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691;p64">
                  <a:extLst>
                    <a:ext uri="{FF2B5EF4-FFF2-40B4-BE49-F238E27FC236}">
                      <a16:creationId xmlns:a16="http://schemas.microsoft.com/office/drawing/2014/main" id="{A1736820-D867-4641-B6B4-375EEAC199FF}"/>
                    </a:ext>
                  </a:extLst>
                </p:cNvPr>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7" name="Google Shape;1197;p43"/>
          <p:cNvSpPr txBox="1">
            <a:spLocks noGrp="1"/>
          </p:cNvSpPr>
          <p:nvPr>
            <p:ph type="body" idx="1"/>
          </p:nvPr>
        </p:nvSpPr>
        <p:spPr>
          <a:xfrm>
            <a:off x="853687" y="1238503"/>
            <a:ext cx="4930169" cy="3904997"/>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sz="2400" dirty="0"/>
              <a:t>Another traveler is Azerbaijani - </a:t>
            </a:r>
            <a:r>
              <a:rPr lang="en-US" sz="2400" dirty="0" err="1"/>
              <a:t>Najmaddin</a:t>
            </a:r>
            <a:r>
              <a:rPr lang="en-US" sz="2400" dirty="0"/>
              <a:t> </a:t>
            </a:r>
            <a:r>
              <a:rPr lang="en-US" sz="2400" dirty="0" err="1"/>
              <a:t>Aslanli</a:t>
            </a:r>
            <a:r>
              <a:rPr lang="en-US" sz="2400" dirty="0"/>
              <a:t>.</a:t>
            </a:r>
          </a:p>
          <a:p>
            <a:pPr marL="0" lvl="0" indent="0" algn="ctr" rtl="0">
              <a:spcBef>
                <a:spcPts val="0"/>
              </a:spcBef>
              <a:spcAft>
                <a:spcPts val="1200"/>
              </a:spcAft>
              <a:buNone/>
            </a:pPr>
            <a:r>
              <a:rPr lang="en-US" sz="2400" dirty="0"/>
              <a:t>If you are looking for cheap ways to travel, you can visit his channel.</a:t>
            </a:r>
            <a:endParaRPr lang="az-Latn-AZ" sz="2400" dirty="0"/>
          </a:p>
          <a:p>
            <a:pPr marL="0" lvl="0" indent="0" algn="ctr" rtl="0">
              <a:spcBef>
                <a:spcPts val="0"/>
              </a:spcBef>
              <a:spcAft>
                <a:spcPts val="1200"/>
              </a:spcAft>
              <a:buNone/>
            </a:pPr>
            <a:r>
              <a:rPr lang="az-Latn-AZ" sz="2400" dirty="0"/>
              <a:t>Youtube.com – Najmaddin traveller</a:t>
            </a:r>
            <a:endParaRPr sz="2400" dirty="0"/>
          </a:p>
        </p:txBody>
      </p:sp>
      <p:pic>
        <p:nvPicPr>
          <p:cNvPr id="5" name="Resim 4" descr="açık hava içeren bir resim&#10;&#10;Açıklama otomatik olarak oluşturuldu">
            <a:extLst>
              <a:ext uri="{FF2B5EF4-FFF2-40B4-BE49-F238E27FC236}">
                <a16:creationId xmlns:a16="http://schemas.microsoft.com/office/drawing/2014/main" id="{A6649421-FF52-407A-A38B-5084640AA9CB}"/>
              </a:ext>
            </a:extLst>
          </p:cNvPr>
          <p:cNvPicPr>
            <a:picLocks noChangeAspect="1"/>
          </p:cNvPicPr>
          <p:nvPr/>
        </p:nvPicPr>
        <p:blipFill>
          <a:blip r:embed="rId3"/>
          <a:stretch>
            <a:fillRect/>
          </a:stretch>
        </p:blipFill>
        <p:spPr>
          <a:xfrm>
            <a:off x="6380720" y="341523"/>
            <a:ext cx="3287679" cy="412106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pic>
        <p:nvPicPr>
          <p:cNvPr id="1905" name="Google Shape;1905;p55"/>
          <p:cNvPicPr preferRelativeResize="0"/>
          <p:nvPr/>
        </p:nvPicPr>
        <p:blipFill rotWithShape="1">
          <a:blip r:embed="rId3">
            <a:alphaModFix amt="86000"/>
          </a:blip>
          <a:srcRect l="7250" r="9595" b="15002"/>
          <a:stretch/>
        </p:blipFill>
        <p:spPr>
          <a:xfrm>
            <a:off x="4951475" y="1316725"/>
            <a:ext cx="3223248" cy="1851675"/>
          </a:xfrm>
          <a:prstGeom prst="rect">
            <a:avLst/>
          </a:prstGeom>
          <a:noFill/>
          <a:ln>
            <a:noFill/>
          </a:ln>
        </p:spPr>
      </p:pic>
      <p:sp>
        <p:nvSpPr>
          <p:cNvPr id="1907" name="Google Shape;1907;p55"/>
          <p:cNvSpPr txBox="1">
            <a:spLocks noGrp="1"/>
          </p:cNvSpPr>
          <p:nvPr>
            <p:ph type="subTitle" idx="1"/>
          </p:nvPr>
        </p:nvSpPr>
        <p:spPr>
          <a:xfrm>
            <a:off x="457740" y="1285078"/>
            <a:ext cx="4263813" cy="2678066"/>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tr-TR" dirty="0">
                <a:hlinkClick r:id="rId4"/>
              </a:rPr>
              <a:t>https://en.wikipedia.org/wiki/Marco_Polo</a:t>
            </a:r>
            <a:endParaRPr lang="az-Latn-AZ" dirty="0"/>
          </a:p>
          <a:p>
            <a:pPr marL="0" lvl="0" indent="0" algn="l" rtl="0">
              <a:spcBef>
                <a:spcPts val="0"/>
              </a:spcBef>
              <a:spcAft>
                <a:spcPts val="1200"/>
              </a:spcAft>
              <a:buNone/>
            </a:pPr>
            <a:r>
              <a:rPr lang="tr-TR" dirty="0">
                <a:hlinkClick r:id="rId5"/>
              </a:rPr>
              <a:t>https://www.slideshare.net/AlifyaNaeem/world-travellers-52631181</a:t>
            </a:r>
            <a:endParaRPr lang="az-Latn-AZ" dirty="0"/>
          </a:p>
          <a:p>
            <a:pPr marL="0" lvl="0" indent="0" algn="l" rtl="0">
              <a:spcBef>
                <a:spcPts val="0"/>
              </a:spcBef>
              <a:spcAft>
                <a:spcPts val="1200"/>
              </a:spcAft>
              <a:buNone/>
            </a:pPr>
            <a:r>
              <a:rPr lang="tr-TR" dirty="0">
                <a:hlinkClick r:id="rId6"/>
              </a:rPr>
              <a:t>https://en.wikipedia.org/wiki/Amerigo_Vespucci</a:t>
            </a:r>
            <a:endParaRPr lang="az-Latn-AZ" dirty="0"/>
          </a:p>
          <a:p>
            <a:pPr marL="0" lvl="0" indent="0" algn="l" rtl="0">
              <a:spcBef>
                <a:spcPts val="0"/>
              </a:spcBef>
              <a:spcAft>
                <a:spcPts val="1200"/>
              </a:spcAft>
              <a:buNone/>
            </a:pPr>
            <a:r>
              <a:rPr lang="tr-TR" dirty="0">
                <a:hlinkClick r:id="rId7"/>
              </a:rPr>
              <a:t>https://en.wikipedia.org/wiki/Christopher_Columbus</a:t>
            </a:r>
            <a:endParaRPr lang="az-Latn-AZ" dirty="0"/>
          </a:p>
          <a:p>
            <a:pPr marL="0" lvl="0" indent="0" algn="l" rtl="0">
              <a:spcBef>
                <a:spcPts val="0"/>
              </a:spcBef>
              <a:spcAft>
                <a:spcPts val="1200"/>
              </a:spcAft>
              <a:buNone/>
            </a:pPr>
            <a:r>
              <a:rPr lang="tr-TR" dirty="0">
                <a:hlinkClick r:id="rId8"/>
              </a:rPr>
              <a:t>https://en.wikipedia.org/wiki/Vasco_da_Gama</a:t>
            </a:r>
            <a:endParaRPr lang="az-Latn-AZ" dirty="0"/>
          </a:p>
          <a:p>
            <a:pPr marL="0" lvl="0" indent="0" algn="l" rtl="0">
              <a:spcBef>
                <a:spcPts val="0"/>
              </a:spcBef>
              <a:spcAft>
                <a:spcPts val="1200"/>
              </a:spcAft>
              <a:buNone/>
            </a:pPr>
            <a:endParaRPr dirty="0"/>
          </a:p>
        </p:txBody>
      </p:sp>
      <p:grpSp>
        <p:nvGrpSpPr>
          <p:cNvPr id="1908" name="Google Shape;1908;p55"/>
          <p:cNvGrpSpPr/>
          <p:nvPr/>
        </p:nvGrpSpPr>
        <p:grpSpPr>
          <a:xfrm>
            <a:off x="4837037" y="1200033"/>
            <a:ext cx="3454208" cy="2743447"/>
            <a:chOff x="921275" y="1550375"/>
            <a:chExt cx="3141617" cy="2495177"/>
          </a:xfrm>
        </p:grpSpPr>
        <p:sp>
          <p:nvSpPr>
            <p:cNvPr id="1909" name="Google Shape;1909;p55"/>
            <p:cNvSpPr/>
            <p:nvPr/>
          </p:nvSpPr>
          <p:spPr>
            <a:xfrm>
              <a:off x="921275" y="3421734"/>
              <a:ext cx="3141617" cy="272226"/>
            </a:xfrm>
            <a:custGeom>
              <a:avLst/>
              <a:gdLst/>
              <a:ahLst/>
              <a:cxnLst/>
              <a:rect l="l" t="t" r="r" b="b"/>
              <a:pathLst>
                <a:path w="141994" h="12304" extrusionOk="0">
                  <a:moveTo>
                    <a:pt x="0" y="1"/>
                  </a:moveTo>
                  <a:lnTo>
                    <a:pt x="0" y="7792"/>
                  </a:lnTo>
                  <a:cubicBezTo>
                    <a:pt x="0" y="10130"/>
                    <a:pt x="2009" y="12303"/>
                    <a:pt x="4367" y="12303"/>
                  </a:cubicBezTo>
                  <a:lnTo>
                    <a:pt x="137769" y="12303"/>
                  </a:lnTo>
                  <a:cubicBezTo>
                    <a:pt x="140107" y="12303"/>
                    <a:pt x="141993" y="10130"/>
                    <a:pt x="141993" y="7792"/>
                  </a:cubicBezTo>
                  <a:lnTo>
                    <a:pt x="1419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1931579" y="3688498"/>
              <a:ext cx="1139172" cy="357053"/>
            </a:xfrm>
            <a:custGeom>
              <a:avLst/>
              <a:gdLst/>
              <a:ahLst/>
              <a:cxnLst/>
              <a:rect l="l" t="t" r="r" b="b"/>
              <a:pathLst>
                <a:path w="51488" h="16138" extrusionOk="0">
                  <a:moveTo>
                    <a:pt x="11237" y="0"/>
                  </a:moveTo>
                  <a:cubicBezTo>
                    <a:pt x="11237" y="0"/>
                    <a:pt x="11114" y="6951"/>
                    <a:pt x="7997" y="10130"/>
                  </a:cubicBezTo>
                  <a:cubicBezTo>
                    <a:pt x="4880" y="13287"/>
                    <a:pt x="0" y="16137"/>
                    <a:pt x="8469" y="16137"/>
                  </a:cubicBezTo>
                  <a:lnTo>
                    <a:pt x="43019" y="16137"/>
                  </a:lnTo>
                  <a:cubicBezTo>
                    <a:pt x="51487" y="16137"/>
                    <a:pt x="46607" y="13287"/>
                    <a:pt x="43490" y="10130"/>
                  </a:cubicBezTo>
                  <a:cubicBezTo>
                    <a:pt x="40374" y="6951"/>
                    <a:pt x="40271" y="0"/>
                    <a:pt x="40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921275" y="1550375"/>
              <a:ext cx="3141617" cy="1877262"/>
            </a:xfrm>
            <a:custGeom>
              <a:avLst/>
              <a:gdLst/>
              <a:ahLst/>
              <a:cxnLst/>
              <a:rect l="l" t="t" r="r" b="b"/>
              <a:pathLst>
                <a:path w="141994" h="84848" extrusionOk="0">
                  <a:moveTo>
                    <a:pt x="136109" y="5639"/>
                  </a:moveTo>
                  <a:lnTo>
                    <a:pt x="136109" y="78942"/>
                  </a:lnTo>
                  <a:lnTo>
                    <a:pt x="5905" y="78942"/>
                  </a:lnTo>
                  <a:lnTo>
                    <a:pt x="5905" y="5639"/>
                  </a:lnTo>
                  <a:close/>
                  <a:moveTo>
                    <a:pt x="4367" y="0"/>
                  </a:moveTo>
                  <a:cubicBezTo>
                    <a:pt x="2009" y="0"/>
                    <a:pt x="0" y="1661"/>
                    <a:pt x="0" y="3998"/>
                  </a:cubicBezTo>
                  <a:lnTo>
                    <a:pt x="0" y="84847"/>
                  </a:lnTo>
                  <a:lnTo>
                    <a:pt x="141993" y="84847"/>
                  </a:lnTo>
                  <a:lnTo>
                    <a:pt x="141993" y="3998"/>
                  </a:lnTo>
                  <a:cubicBezTo>
                    <a:pt x="141993" y="1661"/>
                    <a:pt x="140107" y="0"/>
                    <a:pt x="1377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2" name="Google Shape;1912;p55"/>
          <p:cNvPicPr preferRelativeResize="0"/>
          <p:nvPr/>
        </p:nvPicPr>
        <p:blipFill rotWithShape="1">
          <a:blip r:embed="rId9">
            <a:alphaModFix amt="69000"/>
          </a:blip>
          <a:srcRect l="7250" r="9595" b="15002"/>
          <a:stretch/>
        </p:blipFill>
        <p:spPr>
          <a:xfrm>
            <a:off x="4952513" y="1316725"/>
            <a:ext cx="3223248" cy="1851675"/>
          </a:xfrm>
          <a:prstGeom prst="rect">
            <a:avLst/>
          </a:prstGeom>
          <a:noFill/>
          <a:ln>
            <a:noFill/>
          </a:ln>
        </p:spPr>
      </p:pic>
      <p:sp>
        <p:nvSpPr>
          <p:cNvPr id="12" name="Google Shape;1907;p55">
            <a:extLst>
              <a:ext uri="{FF2B5EF4-FFF2-40B4-BE49-F238E27FC236}">
                <a16:creationId xmlns:a16="http://schemas.microsoft.com/office/drawing/2014/main" id="{17A597D2-2B99-4B11-9E15-02D7B5659F3F}"/>
              </a:ext>
            </a:extLst>
          </p:cNvPr>
          <p:cNvSpPr txBox="1">
            <a:spLocks/>
          </p:cNvSpPr>
          <p:nvPr/>
        </p:nvSpPr>
        <p:spPr>
          <a:xfrm>
            <a:off x="2359479" y="225297"/>
            <a:ext cx="2212520" cy="7847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1pPr>
            <a:lvl2pPr marL="914400" marR="0" lvl="1"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2pPr>
            <a:lvl3pPr marL="1371600" marR="0" lvl="2"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3pPr>
            <a:lvl4pPr marL="1828800" marR="0" lvl="3"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4pPr>
            <a:lvl5pPr marL="2286000" marR="0" lvl="4"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5pPr>
            <a:lvl6pPr marL="2743200" marR="0" lvl="5"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6pPr>
            <a:lvl7pPr marL="3200400" marR="0" lvl="6"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7pPr>
            <a:lvl8pPr marL="3657600" marR="0" lvl="7"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8pPr>
            <a:lvl9pPr marL="4114800" marR="0" lvl="8" indent="-317500" algn="l" rtl="0">
              <a:lnSpc>
                <a:spcPct val="100000"/>
              </a:lnSpc>
              <a:spcBef>
                <a:spcPts val="0"/>
              </a:spcBef>
              <a:spcAft>
                <a:spcPts val="0"/>
              </a:spcAft>
              <a:buClr>
                <a:srgbClr val="434343"/>
              </a:buClr>
              <a:buSzPts val="1600"/>
              <a:buFont typeface="Hind Vadodara"/>
              <a:buNone/>
              <a:defRPr sz="1600" b="0" i="0" u="none" strike="noStrike" cap="none">
                <a:solidFill>
                  <a:srgbClr val="434343"/>
                </a:solidFill>
                <a:latin typeface="Hind Vadodara"/>
                <a:ea typeface="Hind Vadodara"/>
                <a:cs typeface="Hind Vadodara"/>
                <a:sym typeface="Hind Vadodara"/>
              </a:defRPr>
            </a:lvl9pPr>
          </a:lstStyle>
          <a:p>
            <a:pPr marL="0" indent="0">
              <a:spcAft>
                <a:spcPts val="1200"/>
              </a:spcAft>
            </a:pPr>
            <a:r>
              <a:rPr lang="az-Latn-AZ" sz="2800" dirty="0"/>
              <a:t>RECOURCES:</a:t>
            </a:r>
            <a:endParaRPr lang="tr-TR" sz="2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05"/>
        <p:cNvGrpSpPr/>
        <p:nvPr/>
      </p:nvGrpSpPr>
      <p:grpSpPr>
        <a:xfrm>
          <a:off x="0" y="0"/>
          <a:ext cx="0" cy="0"/>
          <a:chOff x="0" y="0"/>
          <a:chExt cx="0" cy="0"/>
        </a:xfrm>
      </p:grpSpPr>
      <p:sp>
        <p:nvSpPr>
          <p:cNvPr id="6" name="Dikdörtgen 5">
            <a:extLst>
              <a:ext uri="{FF2B5EF4-FFF2-40B4-BE49-F238E27FC236}">
                <a16:creationId xmlns:a16="http://schemas.microsoft.com/office/drawing/2014/main" id="{15A31FEE-6711-472B-8DC0-710F6F2BD583}"/>
              </a:ext>
            </a:extLst>
          </p:cNvPr>
          <p:cNvSpPr/>
          <p:nvPr/>
        </p:nvSpPr>
        <p:spPr>
          <a:xfrm>
            <a:off x="2776251" y="3635566"/>
            <a:ext cx="4021156" cy="93643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006" name="Google Shape;2006;p57"/>
          <p:cNvSpPr txBox="1">
            <a:spLocks noGrp="1"/>
          </p:cNvSpPr>
          <p:nvPr>
            <p:ph type="ctrTitle"/>
          </p:nvPr>
        </p:nvSpPr>
        <p:spPr>
          <a:xfrm>
            <a:off x="1759440" y="2342183"/>
            <a:ext cx="6054777" cy="176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a:t>
            </a:r>
            <a:r>
              <a:rPr lang="az-Latn-AZ" dirty="0"/>
              <a:t> you !</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grpSp>
        <p:nvGrpSpPr>
          <p:cNvPr id="4" name="Google Shape;1208;p45">
            <a:extLst>
              <a:ext uri="{FF2B5EF4-FFF2-40B4-BE49-F238E27FC236}">
                <a16:creationId xmlns:a16="http://schemas.microsoft.com/office/drawing/2014/main" id="{9FEEA301-CCB1-4F60-BD9A-56314C2D496E}"/>
              </a:ext>
            </a:extLst>
          </p:cNvPr>
          <p:cNvGrpSpPr/>
          <p:nvPr/>
        </p:nvGrpSpPr>
        <p:grpSpPr>
          <a:xfrm>
            <a:off x="4397469" y="365422"/>
            <a:ext cx="4280129" cy="2369367"/>
            <a:chOff x="2654821" y="2311071"/>
            <a:chExt cx="2279715" cy="1262120"/>
          </a:xfrm>
        </p:grpSpPr>
        <p:grpSp>
          <p:nvGrpSpPr>
            <p:cNvPr id="5" name="Google Shape;1209;p45">
              <a:extLst>
                <a:ext uri="{FF2B5EF4-FFF2-40B4-BE49-F238E27FC236}">
                  <a16:creationId xmlns:a16="http://schemas.microsoft.com/office/drawing/2014/main" id="{43731090-3E2C-4CAC-A4B3-622736DA6AF4}"/>
                </a:ext>
              </a:extLst>
            </p:cNvPr>
            <p:cNvGrpSpPr/>
            <p:nvPr/>
          </p:nvGrpSpPr>
          <p:grpSpPr>
            <a:xfrm>
              <a:off x="4034269" y="2840745"/>
              <a:ext cx="40212" cy="36437"/>
              <a:chOff x="4293400" y="2574725"/>
              <a:chExt cx="84425" cy="80100"/>
            </a:xfrm>
          </p:grpSpPr>
          <p:sp>
            <p:nvSpPr>
              <p:cNvPr id="260" name="Google Shape;1210;p45">
                <a:extLst>
                  <a:ext uri="{FF2B5EF4-FFF2-40B4-BE49-F238E27FC236}">
                    <a16:creationId xmlns:a16="http://schemas.microsoft.com/office/drawing/2014/main" id="{135DBA97-43E3-4762-814F-F60E91345030}"/>
                  </a:ext>
                </a:extLst>
              </p:cNvPr>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5"/>
              </a:solidFill>
              <a:ln>
                <a:noFill/>
              </a:ln>
            </p:spPr>
          </p:sp>
          <p:sp>
            <p:nvSpPr>
              <p:cNvPr id="261" name="Google Shape;1211;p45">
                <a:extLst>
                  <a:ext uri="{FF2B5EF4-FFF2-40B4-BE49-F238E27FC236}">
                    <a16:creationId xmlns:a16="http://schemas.microsoft.com/office/drawing/2014/main" id="{47C423D3-7F43-4046-8DD8-BEC1773A8069}"/>
                  </a:ext>
                </a:extLst>
              </p:cNvPr>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212;p45">
              <a:extLst>
                <a:ext uri="{FF2B5EF4-FFF2-40B4-BE49-F238E27FC236}">
                  <a16:creationId xmlns:a16="http://schemas.microsoft.com/office/drawing/2014/main" id="{78BED474-54EC-4A7D-939E-8B121E794321}"/>
                </a:ext>
              </a:extLst>
            </p:cNvPr>
            <p:cNvGrpSpPr/>
            <p:nvPr/>
          </p:nvGrpSpPr>
          <p:grpSpPr>
            <a:xfrm>
              <a:off x="3894606" y="2334874"/>
              <a:ext cx="913198" cy="518984"/>
              <a:chOff x="4000175" y="1462675"/>
              <a:chExt cx="1917275" cy="1140875"/>
            </a:xfrm>
          </p:grpSpPr>
          <p:sp>
            <p:nvSpPr>
              <p:cNvPr id="252" name="Google Shape;1213;p45">
                <a:extLst>
                  <a:ext uri="{FF2B5EF4-FFF2-40B4-BE49-F238E27FC236}">
                    <a16:creationId xmlns:a16="http://schemas.microsoft.com/office/drawing/2014/main" id="{7263F1D2-71E5-42F0-A054-7946A9A0B19E}"/>
                  </a:ext>
                </a:extLst>
              </p:cNvPr>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5"/>
              </a:solidFill>
              <a:ln>
                <a:noFill/>
              </a:ln>
            </p:spPr>
          </p:sp>
          <p:grpSp>
            <p:nvGrpSpPr>
              <p:cNvPr id="253" name="Google Shape;1214;p45">
                <a:extLst>
                  <a:ext uri="{FF2B5EF4-FFF2-40B4-BE49-F238E27FC236}">
                    <a16:creationId xmlns:a16="http://schemas.microsoft.com/office/drawing/2014/main" id="{98AA9E63-EAF5-4CFF-93A5-73B09BD4DE56}"/>
                  </a:ext>
                </a:extLst>
              </p:cNvPr>
              <p:cNvGrpSpPr/>
              <p:nvPr/>
            </p:nvGrpSpPr>
            <p:grpSpPr>
              <a:xfrm>
                <a:off x="4000175" y="1462675"/>
                <a:ext cx="1917275" cy="1140875"/>
                <a:chOff x="4000175" y="1462675"/>
                <a:chExt cx="1917275" cy="1140875"/>
              </a:xfrm>
            </p:grpSpPr>
            <p:sp>
              <p:nvSpPr>
                <p:cNvPr id="254" name="Google Shape;1215;p45">
                  <a:extLst>
                    <a:ext uri="{FF2B5EF4-FFF2-40B4-BE49-F238E27FC236}">
                      <a16:creationId xmlns:a16="http://schemas.microsoft.com/office/drawing/2014/main" id="{4E7A8154-6AEB-48D3-AAA3-C58338B7552E}"/>
                    </a:ext>
                  </a:extLst>
                </p:cNvPr>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5"/>
                </a:solidFill>
                <a:ln>
                  <a:noFill/>
                </a:ln>
              </p:spPr>
            </p:sp>
            <p:sp>
              <p:nvSpPr>
                <p:cNvPr id="255" name="Google Shape;1216;p45">
                  <a:extLst>
                    <a:ext uri="{FF2B5EF4-FFF2-40B4-BE49-F238E27FC236}">
                      <a16:creationId xmlns:a16="http://schemas.microsoft.com/office/drawing/2014/main" id="{F3437992-F032-4DE9-8847-1C8EB7FFF2C0}"/>
                    </a:ext>
                  </a:extLst>
                </p:cNvPr>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217;p45">
                  <a:extLst>
                    <a:ext uri="{FF2B5EF4-FFF2-40B4-BE49-F238E27FC236}">
                      <a16:creationId xmlns:a16="http://schemas.microsoft.com/office/drawing/2014/main" id="{9B40E3BE-C3DB-4C61-8345-3925E51D3200}"/>
                    </a:ext>
                  </a:extLst>
                </p:cNvPr>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218;p45">
                  <a:extLst>
                    <a:ext uri="{FF2B5EF4-FFF2-40B4-BE49-F238E27FC236}">
                      <a16:creationId xmlns:a16="http://schemas.microsoft.com/office/drawing/2014/main" id="{AFAC6972-8843-4C45-A485-E6ACBD9A65A6}"/>
                    </a:ext>
                  </a:extLst>
                </p:cNvPr>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219;p45">
                  <a:extLst>
                    <a:ext uri="{FF2B5EF4-FFF2-40B4-BE49-F238E27FC236}">
                      <a16:creationId xmlns:a16="http://schemas.microsoft.com/office/drawing/2014/main" id="{4557B9B7-EF76-4C0E-930F-38043F19C3FC}"/>
                    </a:ext>
                  </a:extLst>
                </p:cNvPr>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9" name="Google Shape;1220;p45">
                  <a:extLst>
                    <a:ext uri="{FF2B5EF4-FFF2-40B4-BE49-F238E27FC236}">
                      <a16:creationId xmlns:a16="http://schemas.microsoft.com/office/drawing/2014/main" id="{95E6217F-DE8D-4B91-AC4A-0F71CF8663B8}"/>
                    </a:ext>
                  </a:extLst>
                </p:cNvPr>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1221;p45">
              <a:extLst>
                <a:ext uri="{FF2B5EF4-FFF2-40B4-BE49-F238E27FC236}">
                  <a16:creationId xmlns:a16="http://schemas.microsoft.com/office/drawing/2014/main" id="{ECD28CA0-EB1F-43C0-BA4E-A3853D86BD54}"/>
                </a:ext>
              </a:extLst>
            </p:cNvPr>
            <p:cNvGrpSpPr/>
            <p:nvPr/>
          </p:nvGrpSpPr>
          <p:grpSpPr>
            <a:xfrm>
              <a:off x="3875768" y="2846704"/>
              <a:ext cx="44796" cy="47366"/>
              <a:chOff x="3960625" y="2587825"/>
              <a:chExt cx="94050" cy="104125"/>
            </a:xfrm>
          </p:grpSpPr>
          <p:sp>
            <p:nvSpPr>
              <p:cNvPr id="250" name="Google Shape;1222;p45">
                <a:extLst>
                  <a:ext uri="{FF2B5EF4-FFF2-40B4-BE49-F238E27FC236}">
                    <a16:creationId xmlns:a16="http://schemas.microsoft.com/office/drawing/2014/main" id="{EBE11335-72CA-4CAB-96E6-6AB46284EFE5}"/>
                  </a:ext>
                </a:extLst>
              </p:cNvPr>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5"/>
              </a:solidFill>
              <a:ln>
                <a:noFill/>
              </a:ln>
            </p:spPr>
          </p:sp>
          <p:sp>
            <p:nvSpPr>
              <p:cNvPr id="251" name="Google Shape;1223;p45">
                <a:extLst>
                  <a:ext uri="{FF2B5EF4-FFF2-40B4-BE49-F238E27FC236}">
                    <a16:creationId xmlns:a16="http://schemas.microsoft.com/office/drawing/2014/main" id="{70A0498C-B179-4CCE-83B3-9452FE749AB3}"/>
                  </a:ext>
                </a:extLst>
              </p:cNvPr>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224;p45">
              <a:extLst>
                <a:ext uri="{FF2B5EF4-FFF2-40B4-BE49-F238E27FC236}">
                  <a16:creationId xmlns:a16="http://schemas.microsoft.com/office/drawing/2014/main" id="{87659962-0D65-435A-BEFC-3BCD2E66B598}"/>
                </a:ext>
              </a:extLst>
            </p:cNvPr>
            <p:cNvGrpSpPr/>
            <p:nvPr/>
          </p:nvGrpSpPr>
          <p:grpSpPr>
            <a:xfrm>
              <a:off x="3782759" y="2807162"/>
              <a:ext cx="82686" cy="85487"/>
              <a:chOff x="3765350" y="2500900"/>
              <a:chExt cx="173600" cy="187925"/>
            </a:xfrm>
          </p:grpSpPr>
          <p:sp>
            <p:nvSpPr>
              <p:cNvPr id="244" name="Google Shape;1225;p45">
                <a:extLst>
                  <a:ext uri="{FF2B5EF4-FFF2-40B4-BE49-F238E27FC236}">
                    <a16:creationId xmlns:a16="http://schemas.microsoft.com/office/drawing/2014/main" id="{2ED5821B-C7DD-437D-AD3D-C7618028AC53}"/>
                  </a:ext>
                </a:extLst>
              </p:cNvPr>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5"/>
              </a:solidFill>
              <a:ln>
                <a:noFill/>
              </a:ln>
            </p:spPr>
          </p:sp>
          <p:sp>
            <p:nvSpPr>
              <p:cNvPr id="245" name="Google Shape;1226;p45">
                <a:extLst>
                  <a:ext uri="{FF2B5EF4-FFF2-40B4-BE49-F238E27FC236}">
                    <a16:creationId xmlns:a16="http://schemas.microsoft.com/office/drawing/2014/main" id="{8151875D-980B-42BA-B1E9-38BC26B4D45F}"/>
                  </a:ext>
                </a:extLst>
              </p:cNvPr>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227;p45">
                <a:extLst>
                  <a:ext uri="{FF2B5EF4-FFF2-40B4-BE49-F238E27FC236}">
                    <a16:creationId xmlns:a16="http://schemas.microsoft.com/office/drawing/2014/main" id="{49C762A0-DE11-4089-B590-4C5C6A46048A}"/>
                  </a:ext>
                </a:extLst>
              </p:cNvPr>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228;p45">
                <a:extLst>
                  <a:ext uri="{FF2B5EF4-FFF2-40B4-BE49-F238E27FC236}">
                    <a16:creationId xmlns:a16="http://schemas.microsoft.com/office/drawing/2014/main" id="{5AE990DA-88C0-4FBE-A371-260BC413EAC5}"/>
                  </a:ext>
                </a:extLst>
              </p:cNvPr>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229;p45">
                <a:extLst>
                  <a:ext uri="{FF2B5EF4-FFF2-40B4-BE49-F238E27FC236}">
                    <a16:creationId xmlns:a16="http://schemas.microsoft.com/office/drawing/2014/main" id="{3B2E7102-E84C-4C3F-AFE7-B7AF78ED2D9A}"/>
                  </a:ext>
                </a:extLst>
              </p:cNvPr>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230;p45">
                <a:extLst>
                  <a:ext uri="{FF2B5EF4-FFF2-40B4-BE49-F238E27FC236}">
                    <a16:creationId xmlns:a16="http://schemas.microsoft.com/office/drawing/2014/main" id="{AE8F6ED5-4570-4E9E-A19A-18521671232E}"/>
                  </a:ext>
                </a:extLst>
              </p:cNvPr>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231;p45">
              <a:extLst>
                <a:ext uri="{FF2B5EF4-FFF2-40B4-BE49-F238E27FC236}">
                  <a16:creationId xmlns:a16="http://schemas.microsoft.com/office/drawing/2014/main" id="{9E4F3779-1645-4B55-A281-C1180E9936A2}"/>
                </a:ext>
              </a:extLst>
            </p:cNvPr>
            <p:cNvGrpSpPr/>
            <p:nvPr/>
          </p:nvGrpSpPr>
          <p:grpSpPr>
            <a:xfrm>
              <a:off x="3775674" y="2798496"/>
              <a:ext cx="40545" cy="23564"/>
              <a:chOff x="3750475" y="2481850"/>
              <a:chExt cx="85125" cy="51800"/>
            </a:xfrm>
          </p:grpSpPr>
          <p:sp>
            <p:nvSpPr>
              <p:cNvPr id="242" name="Google Shape;1232;p45">
                <a:extLst>
                  <a:ext uri="{FF2B5EF4-FFF2-40B4-BE49-F238E27FC236}">
                    <a16:creationId xmlns:a16="http://schemas.microsoft.com/office/drawing/2014/main" id="{111DC190-8FDD-4F88-BCC0-B57A14858759}"/>
                  </a:ext>
                </a:extLst>
              </p:cNvPr>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233;p45">
                <a:extLst>
                  <a:ext uri="{FF2B5EF4-FFF2-40B4-BE49-F238E27FC236}">
                    <a16:creationId xmlns:a16="http://schemas.microsoft.com/office/drawing/2014/main" id="{5910201C-3354-4A51-BAEE-192E8F6BEFE4}"/>
                  </a:ext>
                </a:extLst>
              </p:cNvPr>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5"/>
              </a:solidFill>
              <a:ln>
                <a:noFill/>
              </a:ln>
            </p:spPr>
          </p:sp>
        </p:grpSp>
        <p:grpSp>
          <p:nvGrpSpPr>
            <p:cNvPr id="10" name="Google Shape;1234;p45">
              <a:extLst>
                <a:ext uri="{FF2B5EF4-FFF2-40B4-BE49-F238E27FC236}">
                  <a16:creationId xmlns:a16="http://schemas.microsoft.com/office/drawing/2014/main" id="{E0323432-7EF9-4CC1-840B-4EEE15DEE9A3}"/>
                </a:ext>
              </a:extLst>
            </p:cNvPr>
            <p:cNvGrpSpPr/>
            <p:nvPr/>
          </p:nvGrpSpPr>
          <p:grpSpPr>
            <a:xfrm>
              <a:off x="3716946" y="2776024"/>
              <a:ext cx="81971" cy="76912"/>
              <a:chOff x="3627175" y="2432450"/>
              <a:chExt cx="172100" cy="169075"/>
            </a:xfrm>
          </p:grpSpPr>
          <p:sp>
            <p:nvSpPr>
              <p:cNvPr id="239" name="Google Shape;1235;p45">
                <a:extLst>
                  <a:ext uri="{FF2B5EF4-FFF2-40B4-BE49-F238E27FC236}">
                    <a16:creationId xmlns:a16="http://schemas.microsoft.com/office/drawing/2014/main" id="{214ABE9A-3065-4DF3-8172-FC8A11DA7F0D}"/>
                  </a:ext>
                </a:extLst>
              </p:cNvPr>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236;p45">
                <a:extLst>
                  <a:ext uri="{FF2B5EF4-FFF2-40B4-BE49-F238E27FC236}">
                    <a16:creationId xmlns:a16="http://schemas.microsoft.com/office/drawing/2014/main" id="{EC7486FB-F7EF-44AE-B8FA-43C5ABDB547A}"/>
                  </a:ext>
                </a:extLst>
              </p:cNvPr>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5"/>
              </a:solidFill>
              <a:ln>
                <a:noFill/>
              </a:ln>
            </p:spPr>
          </p:sp>
          <p:sp>
            <p:nvSpPr>
              <p:cNvPr id="241" name="Google Shape;1237;p45">
                <a:extLst>
                  <a:ext uri="{FF2B5EF4-FFF2-40B4-BE49-F238E27FC236}">
                    <a16:creationId xmlns:a16="http://schemas.microsoft.com/office/drawing/2014/main" id="{370C2707-ACD5-4EEA-A649-FBEA870B4E37}"/>
                  </a:ext>
                </a:extLst>
              </p:cNvPr>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5"/>
              </a:solidFill>
              <a:ln>
                <a:noFill/>
              </a:ln>
            </p:spPr>
          </p:sp>
        </p:grpSp>
        <p:grpSp>
          <p:nvGrpSpPr>
            <p:cNvPr id="11" name="Google Shape;1238;p45">
              <a:extLst>
                <a:ext uri="{FF2B5EF4-FFF2-40B4-BE49-F238E27FC236}">
                  <a16:creationId xmlns:a16="http://schemas.microsoft.com/office/drawing/2014/main" id="{5D3A60B3-2722-4056-856E-8F0C4AEC16D0}"/>
                </a:ext>
              </a:extLst>
            </p:cNvPr>
            <p:cNvGrpSpPr/>
            <p:nvPr/>
          </p:nvGrpSpPr>
          <p:grpSpPr>
            <a:xfrm>
              <a:off x="3685682" y="2845624"/>
              <a:ext cx="29311" cy="45055"/>
              <a:chOff x="3561536" y="2585450"/>
              <a:chExt cx="61539" cy="99045"/>
            </a:xfrm>
          </p:grpSpPr>
          <p:sp>
            <p:nvSpPr>
              <p:cNvPr id="237" name="Google Shape;1239;p45">
                <a:extLst>
                  <a:ext uri="{FF2B5EF4-FFF2-40B4-BE49-F238E27FC236}">
                    <a16:creationId xmlns:a16="http://schemas.microsoft.com/office/drawing/2014/main" id="{46EB8FBD-E845-45E2-9047-24EE91640DEA}"/>
                  </a:ext>
                </a:extLst>
              </p:cNvPr>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240;p45">
                <a:extLst>
                  <a:ext uri="{FF2B5EF4-FFF2-40B4-BE49-F238E27FC236}">
                    <a16:creationId xmlns:a16="http://schemas.microsoft.com/office/drawing/2014/main" id="{75DE9886-8A1A-4D86-9796-9DADDA040E54}"/>
                  </a:ext>
                </a:extLst>
              </p:cNvPr>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5"/>
              </a:solidFill>
              <a:ln>
                <a:noFill/>
              </a:ln>
            </p:spPr>
          </p:sp>
        </p:grpSp>
        <p:grpSp>
          <p:nvGrpSpPr>
            <p:cNvPr id="12" name="Google Shape;1241;p45">
              <a:extLst>
                <a:ext uri="{FF2B5EF4-FFF2-40B4-BE49-F238E27FC236}">
                  <a16:creationId xmlns:a16="http://schemas.microsoft.com/office/drawing/2014/main" id="{6FF82404-D59E-4A7A-A401-5FAF4EA4AB1A}"/>
                </a:ext>
              </a:extLst>
            </p:cNvPr>
            <p:cNvGrpSpPr/>
            <p:nvPr/>
          </p:nvGrpSpPr>
          <p:grpSpPr>
            <a:xfrm>
              <a:off x="3849905" y="2572252"/>
              <a:ext cx="74339" cy="119559"/>
              <a:chOff x="3906325" y="1984500"/>
              <a:chExt cx="156075" cy="262825"/>
            </a:xfrm>
          </p:grpSpPr>
          <p:sp>
            <p:nvSpPr>
              <p:cNvPr id="235" name="Google Shape;1242;p45">
                <a:extLst>
                  <a:ext uri="{FF2B5EF4-FFF2-40B4-BE49-F238E27FC236}">
                    <a16:creationId xmlns:a16="http://schemas.microsoft.com/office/drawing/2014/main" id="{8E24C10E-8742-44D2-ACC1-4ED9ACA6F536}"/>
                  </a:ext>
                </a:extLst>
              </p:cNvPr>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5"/>
              </a:solidFill>
              <a:ln>
                <a:noFill/>
              </a:ln>
            </p:spPr>
          </p:sp>
          <p:sp>
            <p:nvSpPr>
              <p:cNvPr id="236" name="Google Shape;1243;p45">
                <a:extLst>
                  <a:ext uri="{FF2B5EF4-FFF2-40B4-BE49-F238E27FC236}">
                    <a16:creationId xmlns:a16="http://schemas.microsoft.com/office/drawing/2014/main" id="{B6915C4B-FE06-4A6A-8F4E-9AE5AA9348E9}"/>
                  </a:ext>
                </a:extLst>
              </p:cNvPr>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244;p45">
              <a:extLst>
                <a:ext uri="{FF2B5EF4-FFF2-40B4-BE49-F238E27FC236}">
                  <a16:creationId xmlns:a16="http://schemas.microsoft.com/office/drawing/2014/main" id="{61DFBEA6-1113-48F8-A8C8-CE1BC0553E8C}"/>
                </a:ext>
              </a:extLst>
            </p:cNvPr>
            <p:cNvGrpSpPr/>
            <p:nvPr/>
          </p:nvGrpSpPr>
          <p:grpSpPr>
            <a:xfrm>
              <a:off x="2654821" y="2414345"/>
              <a:ext cx="667570" cy="558731"/>
              <a:chOff x="1397225" y="1637375"/>
              <a:chExt cx="1401575" cy="1228250"/>
            </a:xfrm>
          </p:grpSpPr>
          <p:sp>
            <p:nvSpPr>
              <p:cNvPr id="231" name="Google Shape;1245;p45">
                <a:extLst>
                  <a:ext uri="{FF2B5EF4-FFF2-40B4-BE49-F238E27FC236}">
                    <a16:creationId xmlns:a16="http://schemas.microsoft.com/office/drawing/2014/main" id="{39102FAC-1FC9-4266-B5E4-DBDA45F158B1}"/>
                  </a:ext>
                </a:extLst>
              </p:cNvPr>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5"/>
              </a:solidFill>
              <a:ln>
                <a:noFill/>
              </a:ln>
            </p:spPr>
          </p:sp>
          <p:grpSp>
            <p:nvGrpSpPr>
              <p:cNvPr id="232" name="Google Shape;1246;p45">
                <a:extLst>
                  <a:ext uri="{FF2B5EF4-FFF2-40B4-BE49-F238E27FC236}">
                    <a16:creationId xmlns:a16="http://schemas.microsoft.com/office/drawing/2014/main" id="{1EBB05F7-0812-47B2-83AB-D70FD034DB18}"/>
                  </a:ext>
                </a:extLst>
              </p:cNvPr>
              <p:cNvGrpSpPr/>
              <p:nvPr/>
            </p:nvGrpSpPr>
            <p:grpSpPr>
              <a:xfrm>
                <a:off x="1397225" y="1637375"/>
                <a:ext cx="1398775" cy="1228250"/>
                <a:chOff x="1397225" y="1637375"/>
                <a:chExt cx="1398775" cy="1228250"/>
              </a:xfrm>
            </p:grpSpPr>
            <p:sp>
              <p:nvSpPr>
                <p:cNvPr id="233" name="Google Shape;1247;p45">
                  <a:extLst>
                    <a:ext uri="{FF2B5EF4-FFF2-40B4-BE49-F238E27FC236}">
                      <a16:creationId xmlns:a16="http://schemas.microsoft.com/office/drawing/2014/main" id="{237DDAF7-0057-4192-89B9-7ED92AFAA642}"/>
                    </a:ext>
                  </a:extLst>
                </p:cNvPr>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248;p45">
                  <a:extLst>
                    <a:ext uri="{FF2B5EF4-FFF2-40B4-BE49-F238E27FC236}">
                      <a16:creationId xmlns:a16="http://schemas.microsoft.com/office/drawing/2014/main" id="{696A74F6-0B9F-4E1A-8E20-B8A48E0AAA34}"/>
                    </a:ext>
                  </a:extLst>
                </p:cNvPr>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 name="Google Shape;1249;p45">
              <a:extLst>
                <a:ext uri="{FF2B5EF4-FFF2-40B4-BE49-F238E27FC236}">
                  <a16:creationId xmlns:a16="http://schemas.microsoft.com/office/drawing/2014/main" id="{CF6F8658-0BC5-460E-8EF5-F83AC0DBF584}"/>
                </a:ext>
              </a:extLst>
            </p:cNvPr>
            <p:cNvGrpSpPr/>
            <p:nvPr/>
          </p:nvGrpSpPr>
          <p:grpSpPr>
            <a:xfrm>
              <a:off x="3230417" y="3103734"/>
              <a:ext cx="282982" cy="280332"/>
              <a:chOff x="2605700" y="3152850"/>
              <a:chExt cx="594125" cy="616250"/>
            </a:xfrm>
          </p:grpSpPr>
          <p:sp>
            <p:nvSpPr>
              <p:cNvPr id="229" name="Google Shape;1250;p45">
                <a:extLst>
                  <a:ext uri="{FF2B5EF4-FFF2-40B4-BE49-F238E27FC236}">
                    <a16:creationId xmlns:a16="http://schemas.microsoft.com/office/drawing/2014/main" id="{730A8C28-B2EA-4DBC-867E-4D3CC71AC3E4}"/>
                  </a:ext>
                </a:extLst>
              </p:cNvPr>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5"/>
              </a:solidFill>
              <a:ln>
                <a:noFill/>
              </a:ln>
            </p:spPr>
          </p:sp>
          <p:sp>
            <p:nvSpPr>
              <p:cNvPr id="230" name="Google Shape;1251;p45">
                <a:extLst>
                  <a:ext uri="{FF2B5EF4-FFF2-40B4-BE49-F238E27FC236}">
                    <a16:creationId xmlns:a16="http://schemas.microsoft.com/office/drawing/2014/main" id="{15B81CC1-0A70-44C4-B903-10D78C7A311C}"/>
                  </a:ext>
                </a:extLst>
              </p:cNvPr>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5" name="Google Shape;1252;p45">
              <a:extLst>
                <a:ext uri="{FF2B5EF4-FFF2-40B4-BE49-F238E27FC236}">
                  <a16:creationId xmlns:a16="http://schemas.microsoft.com/office/drawing/2014/main" id="{453B3887-28B1-40AF-89D6-0A51F97981F8}"/>
                </a:ext>
              </a:extLst>
            </p:cNvPr>
            <p:cNvGrpSpPr/>
            <p:nvPr/>
          </p:nvGrpSpPr>
          <p:grpSpPr>
            <a:xfrm>
              <a:off x="3265985" y="3226989"/>
              <a:ext cx="87151" cy="346202"/>
              <a:chOff x="2680375" y="3423800"/>
              <a:chExt cx="182975" cy="761050"/>
            </a:xfrm>
          </p:grpSpPr>
          <p:sp>
            <p:nvSpPr>
              <p:cNvPr id="227" name="Google Shape;1253;p45">
                <a:extLst>
                  <a:ext uri="{FF2B5EF4-FFF2-40B4-BE49-F238E27FC236}">
                    <a16:creationId xmlns:a16="http://schemas.microsoft.com/office/drawing/2014/main" id="{31C49560-ED98-45B2-ACB2-0EC96C4F80DB}"/>
                  </a:ext>
                </a:extLst>
              </p:cNvPr>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5"/>
              </a:solidFill>
              <a:ln>
                <a:noFill/>
              </a:ln>
            </p:spPr>
          </p:sp>
          <p:sp>
            <p:nvSpPr>
              <p:cNvPr id="228" name="Google Shape;1254;p45">
                <a:extLst>
                  <a:ext uri="{FF2B5EF4-FFF2-40B4-BE49-F238E27FC236}">
                    <a16:creationId xmlns:a16="http://schemas.microsoft.com/office/drawing/2014/main" id="{DF4430EF-E2E8-42BC-A09C-7EAC082C4C7C}"/>
                  </a:ext>
                </a:extLst>
              </p:cNvPr>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255;p45">
              <a:extLst>
                <a:ext uri="{FF2B5EF4-FFF2-40B4-BE49-F238E27FC236}">
                  <a16:creationId xmlns:a16="http://schemas.microsoft.com/office/drawing/2014/main" id="{2FE4AE4A-7DBD-4E43-9CDA-7A8F9C23F75B}"/>
                </a:ext>
              </a:extLst>
            </p:cNvPr>
            <p:cNvGrpSpPr/>
            <p:nvPr/>
          </p:nvGrpSpPr>
          <p:grpSpPr>
            <a:xfrm>
              <a:off x="3855466" y="3289811"/>
              <a:ext cx="112514" cy="94210"/>
              <a:chOff x="3918000" y="3561900"/>
              <a:chExt cx="236225" cy="207100"/>
            </a:xfrm>
          </p:grpSpPr>
          <p:sp>
            <p:nvSpPr>
              <p:cNvPr id="225" name="Google Shape;1256;p45">
                <a:extLst>
                  <a:ext uri="{FF2B5EF4-FFF2-40B4-BE49-F238E27FC236}">
                    <a16:creationId xmlns:a16="http://schemas.microsoft.com/office/drawing/2014/main" id="{02BC7E01-73D1-49AC-AA59-95385F1F4650}"/>
                  </a:ext>
                </a:extLst>
              </p:cNvPr>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5"/>
              </a:solidFill>
              <a:ln>
                <a:noFill/>
              </a:ln>
            </p:spPr>
          </p:sp>
          <p:sp>
            <p:nvSpPr>
              <p:cNvPr id="226" name="Google Shape;1257;p45">
                <a:extLst>
                  <a:ext uri="{FF2B5EF4-FFF2-40B4-BE49-F238E27FC236}">
                    <a16:creationId xmlns:a16="http://schemas.microsoft.com/office/drawing/2014/main" id="{B180E53F-A210-49D7-8F44-C32EA1888BC6}"/>
                  </a:ext>
                </a:extLst>
              </p:cNvPr>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258;p45">
              <a:extLst>
                <a:ext uri="{FF2B5EF4-FFF2-40B4-BE49-F238E27FC236}">
                  <a16:creationId xmlns:a16="http://schemas.microsoft.com/office/drawing/2014/main" id="{6F646069-43E8-476F-A4AE-BCC1B9B3CB79}"/>
                </a:ext>
              </a:extLst>
            </p:cNvPr>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9;p45">
              <a:extLst>
                <a:ext uri="{FF2B5EF4-FFF2-40B4-BE49-F238E27FC236}">
                  <a16:creationId xmlns:a16="http://schemas.microsoft.com/office/drawing/2014/main" id="{A790AA74-AD78-451B-BA29-57BF9E06B27F}"/>
                </a:ext>
              </a:extLst>
            </p:cNvPr>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60;p45">
              <a:extLst>
                <a:ext uri="{FF2B5EF4-FFF2-40B4-BE49-F238E27FC236}">
                  <a16:creationId xmlns:a16="http://schemas.microsoft.com/office/drawing/2014/main" id="{19466075-AF02-4D42-BB3A-EB6C1647FE99}"/>
                </a:ext>
              </a:extLst>
            </p:cNvPr>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0" name="Google Shape;1261;p45">
              <a:extLst>
                <a:ext uri="{FF2B5EF4-FFF2-40B4-BE49-F238E27FC236}">
                  <a16:creationId xmlns:a16="http://schemas.microsoft.com/office/drawing/2014/main" id="{7373FB15-AF03-4AEA-AF46-95C1A7DABF33}"/>
                </a:ext>
              </a:extLst>
            </p:cNvPr>
            <p:cNvGrpSpPr/>
            <p:nvPr/>
          </p:nvGrpSpPr>
          <p:grpSpPr>
            <a:xfrm>
              <a:off x="2905224" y="2311071"/>
              <a:ext cx="596721" cy="528992"/>
              <a:chOff x="1922950" y="1410350"/>
              <a:chExt cx="1252825" cy="1162875"/>
            </a:xfrm>
          </p:grpSpPr>
          <p:sp>
            <p:nvSpPr>
              <p:cNvPr id="209" name="Google Shape;1262;p45">
                <a:extLst>
                  <a:ext uri="{FF2B5EF4-FFF2-40B4-BE49-F238E27FC236}">
                    <a16:creationId xmlns:a16="http://schemas.microsoft.com/office/drawing/2014/main" id="{A5448617-8081-4226-9565-0B73EFF61C7B}"/>
                  </a:ext>
                </a:extLst>
              </p:cNvPr>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263;p45">
                <a:extLst>
                  <a:ext uri="{FF2B5EF4-FFF2-40B4-BE49-F238E27FC236}">
                    <a16:creationId xmlns:a16="http://schemas.microsoft.com/office/drawing/2014/main" id="{3035B9A0-B3FA-43CC-B6BF-0262C047ED49}"/>
                  </a:ext>
                </a:extLst>
              </p:cNvPr>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264;p45">
                <a:extLst>
                  <a:ext uri="{FF2B5EF4-FFF2-40B4-BE49-F238E27FC236}">
                    <a16:creationId xmlns:a16="http://schemas.microsoft.com/office/drawing/2014/main" id="{E5E64794-D1A6-4B89-9000-438ED508EC3E}"/>
                  </a:ext>
                </a:extLst>
              </p:cNvPr>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265;p45">
                <a:extLst>
                  <a:ext uri="{FF2B5EF4-FFF2-40B4-BE49-F238E27FC236}">
                    <a16:creationId xmlns:a16="http://schemas.microsoft.com/office/drawing/2014/main" id="{B4CE9B40-F8E9-4417-AF0F-B430935AAA8E}"/>
                  </a:ext>
                </a:extLst>
              </p:cNvPr>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266;p45">
                <a:extLst>
                  <a:ext uri="{FF2B5EF4-FFF2-40B4-BE49-F238E27FC236}">
                    <a16:creationId xmlns:a16="http://schemas.microsoft.com/office/drawing/2014/main" id="{8F0BEDDB-B0C8-438E-89E5-CFDB2261A562}"/>
                  </a:ext>
                </a:extLst>
              </p:cNvPr>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267;p45">
                <a:extLst>
                  <a:ext uri="{FF2B5EF4-FFF2-40B4-BE49-F238E27FC236}">
                    <a16:creationId xmlns:a16="http://schemas.microsoft.com/office/drawing/2014/main" id="{4D78858D-ADE3-49A2-A84B-5C9C8418DC30}"/>
                  </a:ext>
                </a:extLst>
              </p:cNvPr>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268;p45">
                <a:extLst>
                  <a:ext uri="{FF2B5EF4-FFF2-40B4-BE49-F238E27FC236}">
                    <a16:creationId xmlns:a16="http://schemas.microsoft.com/office/drawing/2014/main" id="{A905D671-78F0-4E6C-8D60-A4787488D7EE}"/>
                  </a:ext>
                </a:extLst>
              </p:cNvPr>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269;p45">
                <a:extLst>
                  <a:ext uri="{FF2B5EF4-FFF2-40B4-BE49-F238E27FC236}">
                    <a16:creationId xmlns:a16="http://schemas.microsoft.com/office/drawing/2014/main" id="{00341130-2871-4222-AC96-203B92CC8E95}"/>
                  </a:ext>
                </a:extLst>
              </p:cNvPr>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270;p45">
                <a:extLst>
                  <a:ext uri="{FF2B5EF4-FFF2-40B4-BE49-F238E27FC236}">
                    <a16:creationId xmlns:a16="http://schemas.microsoft.com/office/drawing/2014/main" id="{829BB58A-EC93-49D8-A4A3-CD0FB77BDD3D}"/>
                  </a:ext>
                </a:extLst>
              </p:cNvPr>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271;p45">
                <a:extLst>
                  <a:ext uri="{FF2B5EF4-FFF2-40B4-BE49-F238E27FC236}">
                    <a16:creationId xmlns:a16="http://schemas.microsoft.com/office/drawing/2014/main" id="{340B2EC9-43E0-4347-9296-FDA7D4AF5C72}"/>
                  </a:ext>
                </a:extLst>
              </p:cNvPr>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272;p45">
                <a:extLst>
                  <a:ext uri="{FF2B5EF4-FFF2-40B4-BE49-F238E27FC236}">
                    <a16:creationId xmlns:a16="http://schemas.microsoft.com/office/drawing/2014/main" id="{FA151B3D-2BFE-4D4D-8190-436AE0A5516F}"/>
                  </a:ext>
                </a:extLst>
              </p:cNvPr>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273;p45">
                <a:extLst>
                  <a:ext uri="{FF2B5EF4-FFF2-40B4-BE49-F238E27FC236}">
                    <a16:creationId xmlns:a16="http://schemas.microsoft.com/office/drawing/2014/main" id="{F6EAC2A3-E7CD-4160-8E3D-FE2122CA8041}"/>
                  </a:ext>
                </a:extLst>
              </p:cNvPr>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274;p45">
                <a:extLst>
                  <a:ext uri="{FF2B5EF4-FFF2-40B4-BE49-F238E27FC236}">
                    <a16:creationId xmlns:a16="http://schemas.microsoft.com/office/drawing/2014/main" id="{36C405A0-C3E4-45FB-9AB5-778DD49CF9CC}"/>
                  </a:ext>
                </a:extLst>
              </p:cNvPr>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275;p45">
                <a:extLst>
                  <a:ext uri="{FF2B5EF4-FFF2-40B4-BE49-F238E27FC236}">
                    <a16:creationId xmlns:a16="http://schemas.microsoft.com/office/drawing/2014/main" id="{CBC403C3-6D15-4A2D-9A93-4BA8B95016FC}"/>
                  </a:ext>
                </a:extLst>
              </p:cNvPr>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276;p45">
                <a:extLst>
                  <a:ext uri="{FF2B5EF4-FFF2-40B4-BE49-F238E27FC236}">
                    <a16:creationId xmlns:a16="http://schemas.microsoft.com/office/drawing/2014/main" id="{38F551F2-0724-4407-9835-A2BE28F65B6D}"/>
                  </a:ext>
                </a:extLst>
              </p:cNvPr>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277;p45">
                <a:extLst>
                  <a:ext uri="{FF2B5EF4-FFF2-40B4-BE49-F238E27FC236}">
                    <a16:creationId xmlns:a16="http://schemas.microsoft.com/office/drawing/2014/main" id="{CCAD1691-BE02-4C03-BC3A-30DA11D916E7}"/>
                  </a:ext>
                </a:extLst>
              </p:cNvPr>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1" name="Google Shape;1278;p45">
              <a:extLst>
                <a:ext uri="{FF2B5EF4-FFF2-40B4-BE49-F238E27FC236}">
                  <a16:creationId xmlns:a16="http://schemas.microsoft.com/office/drawing/2014/main" id="{78C86B31-81BF-448F-944F-E51ABDC05591}"/>
                </a:ext>
              </a:extLst>
            </p:cNvPr>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79;p45">
              <a:extLst>
                <a:ext uri="{FF2B5EF4-FFF2-40B4-BE49-F238E27FC236}">
                  <a16:creationId xmlns:a16="http://schemas.microsoft.com/office/drawing/2014/main" id="{53206218-3816-4399-8E08-6B8DB33F2168}"/>
                </a:ext>
              </a:extLst>
            </p:cNvPr>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80;p45">
              <a:extLst>
                <a:ext uri="{FF2B5EF4-FFF2-40B4-BE49-F238E27FC236}">
                  <a16:creationId xmlns:a16="http://schemas.microsoft.com/office/drawing/2014/main" id="{E1D01A8D-CA94-4FA0-88BA-39C68D6091D6}"/>
                </a:ext>
              </a:extLst>
            </p:cNvPr>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81;p45">
              <a:extLst>
                <a:ext uri="{FF2B5EF4-FFF2-40B4-BE49-F238E27FC236}">
                  <a16:creationId xmlns:a16="http://schemas.microsoft.com/office/drawing/2014/main" id="{23812C22-9370-43C5-A63F-5D218F2A3B23}"/>
                </a:ext>
              </a:extLst>
            </p:cNvPr>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82;p45">
              <a:extLst>
                <a:ext uri="{FF2B5EF4-FFF2-40B4-BE49-F238E27FC236}">
                  <a16:creationId xmlns:a16="http://schemas.microsoft.com/office/drawing/2014/main" id="{B92287C6-25CF-4ED7-BC7C-2AF7E75B5A9F}"/>
                </a:ext>
              </a:extLst>
            </p:cNvPr>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83;p45">
              <a:extLst>
                <a:ext uri="{FF2B5EF4-FFF2-40B4-BE49-F238E27FC236}">
                  <a16:creationId xmlns:a16="http://schemas.microsoft.com/office/drawing/2014/main" id="{B5DF8F0E-4163-415D-A93B-0BE04C1F0AD2}"/>
                </a:ext>
              </a:extLst>
            </p:cNvPr>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84;p45">
              <a:extLst>
                <a:ext uri="{FF2B5EF4-FFF2-40B4-BE49-F238E27FC236}">
                  <a16:creationId xmlns:a16="http://schemas.microsoft.com/office/drawing/2014/main" id="{77C1D0AC-35A8-4A23-8EE0-C36CCA383C5B}"/>
                </a:ext>
              </a:extLst>
            </p:cNvPr>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85;p45">
              <a:extLst>
                <a:ext uri="{FF2B5EF4-FFF2-40B4-BE49-F238E27FC236}">
                  <a16:creationId xmlns:a16="http://schemas.microsoft.com/office/drawing/2014/main" id="{B4018076-EC7F-4FC7-B0BA-368B58F8F993}"/>
                </a:ext>
              </a:extLst>
            </p:cNvPr>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86;p45">
              <a:extLst>
                <a:ext uri="{FF2B5EF4-FFF2-40B4-BE49-F238E27FC236}">
                  <a16:creationId xmlns:a16="http://schemas.microsoft.com/office/drawing/2014/main" id="{EBBCC049-74E1-41F2-83DE-B272C0456566}"/>
                </a:ext>
              </a:extLst>
            </p:cNvPr>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87;p45">
              <a:extLst>
                <a:ext uri="{FF2B5EF4-FFF2-40B4-BE49-F238E27FC236}">
                  <a16:creationId xmlns:a16="http://schemas.microsoft.com/office/drawing/2014/main" id="{EB1C8E9F-DC0D-4E33-9A8A-939B0431A389}"/>
                </a:ext>
              </a:extLst>
            </p:cNvPr>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88;p45">
              <a:extLst>
                <a:ext uri="{FF2B5EF4-FFF2-40B4-BE49-F238E27FC236}">
                  <a16:creationId xmlns:a16="http://schemas.microsoft.com/office/drawing/2014/main" id="{7B13C0A1-F7AA-493F-BEB6-1A97C1590C07}"/>
                </a:ext>
              </a:extLst>
            </p:cNvPr>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89;p45">
              <a:extLst>
                <a:ext uri="{FF2B5EF4-FFF2-40B4-BE49-F238E27FC236}">
                  <a16:creationId xmlns:a16="http://schemas.microsoft.com/office/drawing/2014/main" id="{0F9342E1-3918-49E4-915C-4B20B36AEEE7}"/>
                </a:ext>
              </a:extLst>
            </p:cNvPr>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90;p45">
              <a:extLst>
                <a:ext uri="{FF2B5EF4-FFF2-40B4-BE49-F238E27FC236}">
                  <a16:creationId xmlns:a16="http://schemas.microsoft.com/office/drawing/2014/main" id="{48E785BD-F7F9-4DAA-9C86-59523637B480}"/>
                </a:ext>
              </a:extLst>
            </p:cNvPr>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91;p45">
              <a:extLst>
                <a:ext uri="{FF2B5EF4-FFF2-40B4-BE49-F238E27FC236}">
                  <a16:creationId xmlns:a16="http://schemas.microsoft.com/office/drawing/2014/main" id="{AEC7B594-5CB0-499E-B850-A5A921CD4F1F}"/>
                </a:ext>
              </a:extLst>
            </p:cNvPr>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92;p45">
              <a:extLst>
                <a:ext uri="{FF2B5EF4-FFF2-40B4-BE49-F238E27FC236}">
                  <a16:creationId xmlns:a16="http://schemas.microsoft.com/office/drawing/2014/main" id="{53E9B598-32B9-45CD-A89D-7F4C684ED509}"/>
                </a:ext>
              </a:extLst>
            </p:cNvPr>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93;p45">
              <a:extLst>
                <a:ext uri="{FF2B5EF4-FFF2-40B4-BE49-F238E27FC236}">
                  <a16:creationId xmlns:a16="http://schemas.microsoft.com/office/drawing/2014/main" id="{3970F1ED-1E68-43E8-A54E-AEADD70AC94A}"/>
                </a:ext>
              </a:extLst>
            </p:cNvPr>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94;p45">
              <a:extLst>
                <a:ext uri="{FF2B5EF4-FFF2-40B4-BE49-F238E27FC236}">
                  <a16:creationId xmlns:a16="http://schemas.microsoft.com/office/drawing/2014/main" id="{C07A8183-0742-4E57-90AA-59DAAC4FCFAA}"/>
                </a:ext>
              </a:extLst>
            </p:cNvPr>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95;p45">
              <a:extLst>
                <a:ext uri="{FF2B5EF4-FFF2-40B4-BE49-F238E27FC236}">
                  <a16:creationId xmlns:a16="http://schemas.microsoft.com/office/drawing/2014/main" id="{72454E03-3F2E-4BD6-A787-958C02D90C9C}"/>
                </a:ext>
              </a:extLst>
            </p:cNvPr>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96;p45">
              <a:extLst>
                <a:ext uri="{FF2B5EF4-FFF2-40B4-BE49-F238E27FC236}">
                  <a16:creationId xmlns:a16="http://schemas.microsoft.com/office/drawing/2014/main" id="{C95E82E2-5DF1-4F35-BFBE-F4A6FE370103}"/>
                </a:ext>
              </a:extLst>
            </p:cNvPr>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97;p45">
              <a:extLst>
                <a:ext uri="{FF2B5EF4-FFF2-40B4-BE49-F238E27FC236}">
                  <a16:creationId xmlns:a16="http://schemas.microsoft.com/office/drawing/2014/main" id="{702855F7-E855-4271-97E1-A16D73A47081}"/>
                </a:ext>
              </a:extLst>
            </p:cNvPr>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 name="Google Shape;1298;p45">
              <a:extLst>
                <a:ext uri="{FF2B5EF4-FFF2-40B4-BE49-F238E27FC236}">
                  <a16:creationId xmlns:a16="http://schemas.microsoft.com/office/drawing/2014/main" id="{584A4652-C2E8-44E6-B465-09DFB9ADEC3C}"/>
                </a:ext>
              </a:extLst>
            </p:cNvPr>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 name="Google Shape;1299;p45">
              <a:extLst>
                <a:ext uri="{FF2B5EF4-FFF2-40B4-BE49-F238E27FC236}">
                  <a16:creationId xmlns:a16="http://schemas.microsoft.com/office/drawing/2014/main" id="{030B5994-D6E9-4000-B77D-3224E9305ABE}"/>
                </a:ext>
              </a:extLst>
            </p:cNvPr>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1300;p45">
              <a:extLst>
                <a:ext uri="{FF2B5EF4-FFF2-40B4-BE49-F238E27FC236}">
                  <a16:creationId xmlns:a16="http://schemas.microsoft.com/office/drawing/2014/main" id="{B512F7B9-DACF-433B-ABE4-1233D36C6988}"/>
                </a:ext>
              </a:extLst>
            </p:cNvPr>
            <p:cNvGrpSpPr/>
            <p:nvPr/>
          </p:nvGrpSpPr>
          <p:grpSpPr>
            <a:xfrm>
              <a:off x="3280929" y="3294542"/>
              <a:ext cx="109894" cy="272224"/>
              <a:chOff x="2711750" y="3572300"/>
              <a:chExt cx="230725" cy="598425"/>
            </a:xfrm>
          </p:grpSpPr>
          <p:sp>
            <p:nvSpPr>
              <p:cNvPr id="207" name="Google Shape;1301;p45">
                <a:extLst>
                  <a:ext uri="{FF2B5EF4-FFF2-40B4-BE49-F238E27FC236}">
                    <a16:creationId xmlns:a16="http://schemas.microsoft.com/office/drawing/2014/main" id="{FE40BBFC-21CE-4834-AC0F-C84B6AA1B5EE}"/>
                  </a:ext>
                </a:extLst>
              </p:cNvPr>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302;p45">
                <a:extLst>
                  <a:ext uri="{FF2B5EF4-FFF2-40B4-BE49-F238E27FC236}">
                    <a16:creationId xmlns:a16="http://schemas.microsoft.com/office/drawing/2014/main" id="{80523CF0-7639-4DEA-A8A3-B85A68D423C6}"/>
                  </a:ext>
                </a:extLst>
              </p:cNvPr>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1303;p45">
              <a:extLst>
                <a:ext uri="{FF2B5EF4-FFF2-40B4-BE49-F238E27FC236}">
                  <a16:creationId xmlns:a16="http://schemas.microsoft.com/office/drawing/2014/main" id="{B8A1C805-29BA-41CE-81D3-0A8E5E732AB1}"/>
                </a:ext>
              </a:extLst>
            </p:cNvPr>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1304;p45">
              <a:extLst>
                <a:ext uri="{FF2B5EF4-FFF2-40B4-BE49-F238E27FC236}">
                  <a16:creationId xmlns:a16="http://schemas.microsoft.com/office/drawing/2014/main" id="{FE89F2F5-F748-4ABA-966C-F70E4D90880E}"/>
                </a:ext>
              </a:extLst>
            </p:cNvPr>
            <p:cNvGrpSpPr/>
            <p:nvPr/>
          </p:nvGrpSpPr>
          <p:grpSpPr>
            <a:xfrm>
              <a:off x="3790439" y="2408636"/>
              <a:ext cx="73017" cy="75684"/>
              <a:chOff x="3781475" y="1624825"/>
              <a:chExt cx="153300" cy="166375"/>
            </a:xfrm>
          </p:grpSpPr>
          <p:sp>
            <p:nvSpPr>
              <p:cNvPr id="203" name="Google Shape;1305;p45">
                <a:extLst>
                  <a:ext uri="{FF2B5EF4-FFF2-40B4-BE49-F238E27FC236}">
                    <a16:creationId xmlns:a16="http://schemas.microsoft.com/office/drawing/2014/main" id="{4F51CB23-C2E8-464C-8A6B-0D9AA637F6D7}"/>
                  </a:ext>
                </a:extLst>
              </p:cNvPr>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306;p45">
                <a:extLst>
                  <a:ext uri="{FF2B5EF4-FFF2-40B4-BE49-F238E27FC236}">
                    <a16:creationId xmlns:a16="http://schemas.microsoft.com/office/drawing/2014/main" id="{45E19B99-1B39-424A-90A6-48D55FB55FA9}"/>
                  </a:ext>
                </a:extLst>
              </p:cNvPr>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307;p45">
                <a:extLst>
                  <a:ext uri="{FF2B5EF4-FFF2-40B4-BE49-F238E27FC236}">
                    <a16:creationId xmlns:a16="http://schemas.microsoft.com/office/drawing/2014/main" id="{53FD0A0B-B6D1-4DA4-BED5-48C20CB494B5}"/>
                  </a:ext>
                </a:extLst>
              </p:cNvPr>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308;p45">
                <a:extLst>
                  <a:ext uri="{FF2B5EF4-FFF2-40B4-BE49-F238E27FC236}">
                    <a16:creationId xmlns:a16="http://schemas.microsoft.com/office/drawing/2014/main" id="{B4C5495C-37D9-4022-82CA-6195DADED1BE}"/>
                  </a:ext>
                </a:extLst>
              </p:cNvPr>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1309;p45">
              <a:extLst>
                <a:ext uri="{FF2B5EF4-FFF2-40B4-BE49-F238E27FC236}">
                  <a16:creationId xmlns:a16="http://schemas.microsoft.com/office/drawing/2014/main" id="{56E03FDE-D96F-4AE8-956A-68938B2CA1D9}"/>
                </a:ext>
              </a:extLst>
            </p:cNvPr>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10;p45">
              <a:extLst>
                <a:ext uri="{FF2B5EF4-FFF2-40B4-BE49-F238E27FC236}">
                  <a16:creationId xmlns:a16="http://schemas.microsoft.com/office/drawing/2014/main" id="{89377EFD-1D22-4349-AC1C-89A18F0CE242}"/>
                </a:ext>
              </a:extLst>
            </p:cNvPr>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11;p45">
              <a:extLst>
                <a:ext uri="{FF2B5EF4-FFF2-40B4-BE49-F238E27FC236}">
                  <a16:creationId xmlns:a16="http://schemas.microsoft.com/office/drawing/2014/main" id="{DD6D3911-7A1A-4C98-9F49-F7DEA688851F}"/>
                </a:ext>
              </a:extLst>
            </p:cNvPr>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12;p45">
              <a:extLst>
                <a:ext uri="{FF2B5EF4-FFF2-40B4-BE49-F238E27FC236}">
                  <a16:creationId xmlns:a16="http://schemas.microsoft.com/office/drawing/2014/main" id="{8959CE16-513D-413A-801C-8F37AFAC5FFB}"/>
                </a:ext>
              </a:extLst>
            </p:cNvPr>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13;p45">
              <a:extLst>
                <a:ext uri="{FF2B5EF4-FFF2-40B4-BE49-F238E27FC236}">
                  <a16:creationId xmlns:a16="http://schemas.microsoft.com/office/drawing/2014/main" id="{391DFA59-DFDA-44ED-8C1F-5C3D2691682F}"/>
                </a:ext>
              </a:extLst>
            </p:cNvPr>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14;p45">
              <a:extLst>
                <a:ext uri="{FF2B5EF4-FFF2-40B4-BE49-F238E27FC236}">
                  <a16:creationId xmlns:a16="http://schemas.microsoft.com/office/drawing/2014/main" id="{3C207A43-392C-4EF0-AF74-4D5FA21051E3}"/>
                </a:ext>
              </a:extLst>
            </p:cNvPr>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15;p45">
              <a:extLst>
                <a:ext uri="{FF2B5EF4-FFF2-40B4-BE49-F238E27FC236}">
                  <a16:creationId xmlns:a16="http://schemas.microsoft.com/office/drawing/2014/main" id="{0061CB0A-4A01-42F5-8DFD-1D72D55E9C79}"/>
                </a:ext>
              </a:extLst>
            </p:cNvPr>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1316;p45">
              <a:extLst>
                <a:ext uri="{FF2B5EF4-FFF2-40B4-BE49-F238E27FC236}">
                  <a16:creationId xmlns:a16="http://schemas.microsoft.com/office/drawing/2014/main" id="{42689522-3E8B-434D-A6E7-870583159296}"/>
                </a:ext>
              </a:extLst>
            </p:cNvPr>
            <p:cNvGrpSpPr/>
            <p:nvPr/>
          </p:nvGrpSpPr>
          <p:grpSpPr>
            <a:xfrm>
              <a:off x="4403342" y="3107749"/>
              <a:ext cx="316680" cy="101374"/>
              <a:chOff x="5068275" y="3161675"/>
              <a:chExt cx="664875" cy="222850"/>
            </a:xfrm>
          </p:grpSpPr>
          <p:sp>
            <p:nvSpPr>
              <p:cNvPr id="199" name="Google Shape;1317;p45">
                <a:extLst>
                  <a:ext uri="{FF2B5EF4-FFF2-40B4-BE49-F238E27FC236}">
                    <a16:creationId xmlns:a16="http://schemas.microsoft.com/office/drawing/2014/main" id="{66DC4E1E-7393-4114-87B0-D31D102506F6}"/>
                  </a:ext>
                </a:extLst>
              </p:cNvPr>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318;p45">
                <a:extLst>
                  <a:ext uri="{FF2B5EF4-FFF2-40B4-BE49-F238E27FC236}">
                    <a16:creationId xmlns:a16="http://schemas.microsoft.com/office/drawing/2014/main" id="{E9FF6038-C912-4990-935F-BDB3812B9FBD}"/>
                  </a:ext>
                </a:extLst>
              </p:cNvPr>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319;p45">
                <a:extLst>
                  <a:ext uri="{FF2B5EF4-FFF2-40B4-BE49-F238E27FC236}">
                    <a16:creationId xmlns:a16="http://schemas.microsoft.com/office/drawing/2014/main" id="{CE765719-A0BA-47AD-9908-3049238B3916}"/>
                  </a:ext>
                </a:extLst>
              </p:cNvPr>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320;p45">
                <a:extLst>
                  <a:ext uri="{FF2B5EF4-FFF2-40B4-BE49-F238E27FC236}">
                    <a16:creationId xmlns:a16="http://schemas.microsoft.com/office/drawing/2014/main" id="{DD171A4F-0A9C-49A7-92F8-EA68EABB26DA}"/>
                  </a:ext>
                </a:extLst>
              </p:cNvPr>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1321;p45">
              <a:extLst>
                <a:ext uri="{FF2B5EF4-FFF2-40B4-BE49-F238E27FC236}">
                  <a16:creationId xmlns:a16="http://schemas.microsoft.com/office/drawing/2014/main" id="{1502595B-5328-4C34-84D3-0748223E726C}"/>
                </a:ext>
              </a:extLst>
            </p:cNvPr>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22;p45">
              <a:extLst>
                <a:ext uri="{FF2B5EF4-FFF2-40B4-BE49-F238E27FC236}">
                  <a16:creationId xmlns:a16="http://schemas.microsoft.com/office/drawing/2014/main" id="{D5B18390-486E-4E48-AB5D-6FB4A9A1F9AC}"/>
                </a:ext>
              </a:extLst>
            </p:cNvPr>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23;p45">
              <a:extLst>
                <a:ext uri="{FF2B5EF4-FFF2-40B4-BE49-F238E27FC236}">
                  <a16:creationId xmlns:a16="http://schemas.microsoft.com/office/drawing/2014/main" id="{86EB6547-B8DB-4A59-9593-00C8CC65BBF1}"/>
                </a:ext>
              </a:extLst>
            </p:cNvPr>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24;p45">
              <a:extLst>
                <a:ext uri="{FF2B5EF4-FFF2-40B4-BE49-F238E27FC236}">
                  <a16:creationId xmlns:a16="http://schemas.microsoft.com/office/drawing/2014/main" id="{9D2A0517-F834-4E21-B76D-89E70A6D26BC}"/>
                </a:ext>
              </a:extLst>
            </p:cNvPr>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25;p45">
              <a:extLst>
                <a:ext uri="{FF2B5EF4-FFF2-40B4-BE49-F238E27FC236}">
                  <a16:creationId xmlns:a16="http://schemas.microsoft.com/office/drawing/2014/main" id="{7AAF936A-FB1D-4E71-A418-6CFDA8CB53E0}"/>
                </a:ext>
              </a:extLst>
            </p:cNvPr>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26;p45">
              <a:extLst>
                <a:ext uri="{FF2B5EF4-FFF2-40B4-BE49-F238E27FC236}">
                  <a16:creationId xmlns:a16="http://schemas.microsoft.com/office/drawing/2014/main" id="{694C3AF9-654C-4CCA-9309-2200F81562D9}"/>
                </a:ext>
              </a:extLst>
            </p:cNvPr>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27;p45">
              <a:extLst>
                <a:ext uri="{FF2B5EF4-FFF2-40B4-BE49-F238E27FC236}">
                  <a16:creationId xmlns:a16="http://schemas.microsoft.com/office/drawing/2014/main" id="{369B6187-42FD-437E-B5EC-CA3BAB091455}"/>
                </a:ext>
              </a:extLst>
            </p:cNvPr>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28;p45">
              <a:extLst>
                <a:ext uri="{FF2B5EF4-FFF2-40B4-BE49-F238E27FC236}">
                  <a16:creationId xmlns:a16="http://schemas.microsoft.com/office/drawing/2014/main" id="{E5DB1B19-7C3A-47F5-903E-D632C08392C6}"/>
                </a:ext>
              </a:extLst>
            </p:cNvPr>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29;p45">
              <a:extLst>
                <a:ext uri="{FF2B5EF4-FFF2-40B4-BE49-F238E27FC236}">
                  <a16:creationId xmlns:a16="http://schemas.microsoft.com/office/drawing/2014/main" id="{CD17A482-32E4-4E07-8F2E-B4D81834183A}"/>
                </a:ext>
              </a:extLst>
            </p:cNvPr>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30;p45">
              <a:extLst>
                <a:ext uri="{FF2B5EF4-FFF2-40B4-BE49-F238E27FC236}">
                  <a16:creationId xmlns:a16="http://schemas.microsoft.com/office/drawing/2014/main" id="{5CD37B23-D1CC-4B02-A1B9-0AF472165914}"/>
                </a:ext>
              </a:extLst>
            </p:cNvPr>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31;p45">
              <a:extLst>
                <a:ext uri="{FF2B5EF4-FFF2-40B4-BE49-F238E27FC236}">
                  <a16:creationId xmlns:a16="http://schemas.microsoft.com/office/drawing/2014/main" id="{0E830909-A5E3-48AC-80EC-0D43D3EC5145}"/>
                </a:ext>
              </a:extLst>
            </p:cNvPr>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32;p45">
              <a:extLst>
                <a:ext uri="{FF2B5EF4-FFF2-40B4-BE49-F238E27FC236}">
                  <a16:creationId xmlns:a16="http://schemas.microsoft.com/office/drawing/2014/main" id="{E13638C7-A7C6-4789-8DF3-00084B861315}"/>
                </a:ext>
              </a:extLst>
            </p:cNvPr>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33;p45">
              <a:extLst>
                <a:ext uri="{FF2B5EF4-FFF2-40B4-BE49-F238E27FC236}">
                  <a16:creationId xmlns:a16="http://schemas.microsoft.com/office/drawing/2014/main" id="{65A31DE3-A62C-43E3-A8B1-99DE4A5A1640}"/>
                </a:ext>
              </a:extLst>
            </p:cNvPr>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34;p45">
              <a:extLst>
                <a:ext uri="{FF2B5EF4-FFF2-40B4-BE49-F238E27FC236}">
                  <a16:creationId xmlns:a16="http://schemas.microsoft.com/office/drawing/2014/main" id="{E6DC2B0E-E76D-4ECF-88DC-D9B9D8200A6A}"/>
                </a:ext>
              </a:extLst>
            </p:cNvPr>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35;p45">
              <a:extLst>
                <a:ext uri="{FF2B5EF4-FFF2-40B4-BE49-F238E27FC236}">
                  <a16:creationId xmlns:a16="http://schemas.microsoft.com/office/drawing/2014/main" id="{57D8463D-575F-4EC2-BC38-7FA71F97FF46}"/>
                </a:ext>
              </a:extLst>
            </p:cNvPr>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36;p45">
              <a:extLst>
                <a:ext uri="{FF2B5EF4-FFF2-40B4-BE49-F238E27FC236}">
                  <a16:creationId xmlns:a16="http://schemas.microsoft.com/office/drawing/2014/main" id="{E64078B4-0696-4ED0-9BF3-1C6FE12A762E}"/>
                </a:ext>
              </a:extLst>
            </p:cNvPr>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37;p45">
              <a:extLst>
                <a:ext uri="{FF2B5EF4-FFF2-40B4-BE49-F238E27FC236}">
                  <a16:creationId xmlns:a16="http://schemas.microsoft.com/office/drawing/2014/main" id="{A82B2F1F-8D06-4ED2-929E-E83F644D01A3}"/>
                </a:ext>
              </a:extLst>
            </p:cNvPr>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38;p45">
              <a:extLst>
                <a:ext uri="{FF2B5EF4-FFF2-40B4-BE49-F238E27FC236}">
                  <a16:creationId xmlns:a16="http://schemas.microsoft.com/office/drawing/2014/main" id="{6788DC85-9B43-4EB4-A775-88FA0F6F7D0F}"/>
                </a:ext>
              </a:extLst>
            </p:cNvPr>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39;p45">
              <a:extLst>
                <a:ext uri="{FF2B5EF4-FFF2-40B4-BE49-F238E27FC236}">
                  <a16:creationId xmlns:a16="http://schemas.microsoft.com/office/drawing/2014/main" id="{15FFB94D-A393-4843-81FB-085572B1A7E6}"/>
                </a:ext>
              </a:extLst>
            </p:cNvPr>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340;p45">
              <a:extLst>
                <a:ext uri="{FF2B5EF4-FFF2-40B4-BE49-F238E27FC236}">
                  <a16:creationId xmlns:a16="http://schemas.microsoft.com/office/drawing/2014/main" id="{41834E66-4CAA-4A26-8CB6-263AB3D3DF6B}"/>
                </a:ext>
              </a:extLst>
            </p:cNvPr>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341;p45">
              <a:extLst>
                <a:ext uri="{FF2B5EF4-FFF2-40B4-BE49-F238E27FC236}">
                  <a16:creationId xmlns:a16="http://schemas.microsoft.com/office/drawing/2014/main" id="{BCC3CCB2-96C8-44D9-A792-04854D99D43B}"/>
                </a:ext>
              </a:extLst>
            </p:cNvPr>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342;p45">
              <a:extLst>
                <a:ext uri="{FF2B5EF4-FFF2-40B4-BE49-F238E27FC236}">
                  <a16:creationId xmlns:a16="http://schemas.microsoft.com/office/drawing/2014/main" id="{E3D4EB6D-215E-4DF0-969F-9F41FCEEA5F3}"/>
                </a:ext>
              </a:extLst>
            </p:cNvPr>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43;p45">
              <a:extLst>
                <a:ext uri="{FF2B5EF4-FFF2-40B4-BE49-F238E27FC236}">
                  <a16:creationId xmlns:a16="http://schemas.microsoft.com/office/drawing/2014/main" id="{4FA0B61D-04EA-41BF-8E2B-18AE5689123D}"/>
                </a:ext>
              </a:extLst>
            </p:cNvPr>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44;p45">
              <a:extLst>
                <a:ext uri="{FF2B5EF4-FFF2-40B4-BE49-F238E27FC236}">
                  <a16:creationId xmlns:a16="http://schemas.microsoft.com/office/drawing/2014/main" id="{93A6D3A4-BB81-4A7F-864B-E6B4A20B6BDE}"/>
                </a:ext>
              </a:extLst>
            </p:cNvPr>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345;p45">
              <a:extLst>
                <a:ext uri="{FF2B5EF4-FFF2-40B4-BE49-F238E27FC236}">
                  <a16:creationId xmlns:a16="http://schemas.microsoft.com/office/drawing/2014/main" id="{18949BE6-1D9D-43B8-AF72-D2C37641C072}"/>
                </a:ext>
              </a:extLst>
            </p:cNvPr>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46;p45">
              <a:extLst>
                <a:ext uri="{FF2B5EF4-FFF2-40B4-BE49-F238E27FC236}">
                  <a16:creationId xmlns:a16="http://schemas.microsoft.com/office/drawing/2014/main" id="{A1B8FDFA-92C9-47E2-9A9A-6FD074BD36A5}"/>
                </a:ext>
              </a:extLst>
            </p:cNvPr>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47;p45">
              <a:extLst>
                <a:ext uri="{FF2B5EF4-FFF2-40B4-BE49-F238E27FC236}">
                  <a16:creationId xmlns:a16="http://schemas.microsoft.com/office/drawing/2014/main" id="{0D3355A1-0ABD-4BFC-90A2-C97B4941555F}"/>
                </a:ext>
              </a:extLst>
            </p:cNvPr>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348;p45">
              <a:extLst>
                <a:ext uri="{FF2B5EF4-FFF2-40B4-BE49-F238E27FC236}">
                  <a16:creationId xmlns:a16="http://schemas.microsoft.com/office/drawing/2014/main" id="{52975F18-DF65-43AC-9ABF-AE5964D3A77C}"/>
                </a:ext>
              </a:extLst>
            </p:cNvPr>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349;p45">
              <a:extLst>
                <a:ext uri="{FF2B5EF4-FFF2-40B4-BE49-F238E27FC236}">
                  <a16:creationId xmlns:a16="http://schemas.microsoft.com/office/drawing/2014/main" id="{42D1AFCA-A7BB-4677-B16F-EC54BBC8D289}"/>
                </a:ext>
              </a:extLst>
            </p:cNvPr>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1350;p45">
              <a:extLst>
                <a:ext uri="{FF2B5EF4-FFF2-40B4-BE49-F238E27FC236}">
                  <a16:creationId xmlns:a16="http://schemas.microsoft.com/office/drawing/2014/main" id="{6E871026-8631-455A-8C7D-558A05ACA801}"/>
                </a:ext>
              </a:extLst>
            </p:cNvPr>
            <p:cNvGrpSpPr/>
            <p:nvPr/>
          </p:nvGrpSpPr>
          <p:grpSpPr>
            <a:xfrm>
              <a:off x="3697513" y="2707266"/>
              <a:ext cx="59549" cy="79733"/>
              <a:chOff x="3586375" y="2281300"/>
              <a:chExt cx="125025" cy="175275"/>
            </a:xfrm>
          </p:grpSpPr>
          <p:sp>
            <p:nvSpPr>
              <p:cNvPr id="197" name="Google Shape;1351;p45">
                <a:extLst>
                  <a:ext uri="{FF2B5EF4-FFF2-40B4-BE49-F238E27FC236}">
                    <a16:creationId xmlns:a16="http://schemas.microsoft.com/office/drawing/2014/main" id="{A6ABDE39-2E56-410D-97AE-ABADB6571D61}"/>
                  </a:ext>
                </a:extLst>
              </p:cNvPr>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352;p45">
                <a:extLst>
                  <a:ext uri="{FF2B5EF4-FFF2-40B4-BE49-F238E27FC236}">
                    <a16:creationId xmlns:a16="http://schemas.microsoft.com/office/drawing/2014/main" id="{6920E878-0DBE-4386-ABB5-473115744A13}"/>
                  </a:ext>
                </a:extLst>
              </p:cNvPr>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1353;p45">
              <a:extLst>
                <a:ext uri="{FF2B5EF4-FFF2-40B4-BE49-F238E27FC236}">
                  <a16:creationId xmlns:a16="http://schemas.microsoft.com/office/drawing/2014/main" id="{89DEAD9A-B5FC-4739-BAF3-053A3370856F}"/>
                </a:ext>
              </a:extLst>
            </p:cNvPr>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1354;p45">
              <a:extLst>
                <a:ext uri="{FF2B5EF4-FFF2-40B4-BE49-F238E27FC236}">
                  <a16:creationId xmlns:a16="http://schemas.microsoft.com/office/drawing/2014/main" id="{FA82A298-DD17-48ED-BF75-A17F06DA1F89}"/>
                </a:ext>
              </a:extLst>
            </p:cNvPr>
            <p:cNvGrpSpPr/>
            <p:nvPr/>
          </p:nvGrpSpPr>
          <p:grpSpPr>
            <a:xfrm>
              <a:off x="4513224" y="3221724"/>
              <a:ext cx="274563" cy="280321"/>
              <a:chOff x="5298975" y="3412225"/>
              <a:chExt cx="576450" cy="616225"/>
            </a:xfrm>
          </p:grpSpPr>
          <p:sp>
            <p:nvSpPr>
              <p:cNvPr id="195" name="Google Shape;1355;p45">
                <a:extLst>
                  <a:ext uri="{FF2B5EF4-FFF2-40B4-BE49-F238E27FC236}">
                    <a16:creationId xmlns:a16="http://schemas.microsoft.com/office/drawing/2014/main" id="{85ADBC31-94BB-4659-9580-EEEE1101D646}"/>
                  </a:ext>
                </a:extLst>
              </p:cNvPr>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6" name="Google Shape;1356;p45">
                <a:extLst>
                  <a:ext uri="{FF2B5EF4-FFF2-40B4-BE49-F238E27FC236}">
                    <a16:creationId xmlns:a16="http://schemas.microsoft.com/office/drawing/2014/main" id="{1E9A2ABA-CE30-49D4-81A1-713709DC6702}"/>
                  </a:ext>
                </a:extLst>
              </p:cNvPr>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1357;p45">
              <a:extLst>
                <a:ext uri="{FF2B5EF4-FFF2-40B4-BE49-F238E27FC236}">
                  <a16:creationId xmlns:a16="http://schemas.microsoft.com/office/drawing/2014/main" id="{3905518C-5A65-482D-94BE-386C9FC97BEE}"/>
                </a:ext>
              </a:extLst>
            </p:cNvPr>
            <p:cNvGrpSpPr/>
            <p:nvPr/>
          </p:nvGrpSpPr>
          <p:grpSpPr>
            <a:xfrm>
              <a:off x="4824403" y="3421846"/>
              <a:ext cx="110132" cy="130647"/>
              <a:chOff x="5952300" y="3852150"/>
              <a:chExt cx="231225" cy="287200"/>
            </a:xfrm>
          </p:grpSpPr>
          <p:sp>
            <p:nvSpPr>
              <p:cNvPr id="193" name="Google Shape;1358;p45">
                <a:extLst>
                  <a:ext uri="{FF2B5EF4-FFF2-40B4-BE49-F238E27FC236}">
                    <a16:creationId xmlns:a16="http://schemas.microsoft.com/office/drawing/2014/main" id="{C0863733-180C-4F23-A82F-6C936DF048DA}"/>
                  </a:ext>
                </a:extLst>
              </p:cNvPr>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359;p45">
                <a:extLst>
                  <a:ext uri="{FF2B5EF4-FFF2-40B4-BE49-F238E27FC236}">
                    <a16:creationId xmlns:a16="http://schemas.microsoft.com/office/drawing/2014/main" id="{696FD908-FA0F-4839-9767-92093AD328BE}"/>
                  </a:ext>
                </a:extLst>
              </p:cNvPr>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1360;p45">
              <a:extLst>
                <a:ext uri="{FF2B5EF4-FFF2-40B4-BE49-F238E27FC236}">
                  <a16:creationId xmlns:a16="http://schemas.microsoft.com/office/drawing/2014/main" id="{15C2EFF8-7B6E-4E76-8B17-5A71823DCFA1}"/>
                </a:ext>
              </a:extLst>
            </p:cNvPr>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61;p45">
              <a:extLst>
                <a:ext uri="{FF2B5EF4-FFF2-40B4-BE49-F238E27FC236}">
                  <a16:creationId xmlns:a16="http://schemas.microsoft.com/office/drawing/2014/main" id="{36EE643B-C65C-4CB0-831D-F9860E14596E}"/>
                </a:ext>
              </a:extLst>
            </p:cNvPr>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362;p45">
              <a:extLst>
                <a:ext uri="{FF2B5EF4-FFF2-40B4-BE49-F238E27FC236}">
                  <a16:creationId xmlns:a16="http://schemas.microsoft.com/office/drawing/2014/main" id="{B129A144-9D98-4F82-B593-A8971FCC9B58}"/>
                </a:ext>
              </a:extLst>
            </p:cNvPr>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363;p45">
              <a:extLst>
                <a:ext uri="{FF2B5EF4-FFF2-40B4-BE49-F238E27FC236}">
                  <a16:creationId xmlns:a16="http://schemas.microsoft.com/office/drawing/2014/main" id="{789ADA4B-9DB0-4D9B-8724-DAD8B85014BC}"/>
                </a:ext>
              </a:extLst>
            </p:cNvPr>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364;p45">
              <a:extLst>
                <a:ext uri="{FF2B5EF4-FFF2-40B4-BE49-F238E27FC236}">
                  <a16:creationId xmlns:a16="http://schemas.microsoft.com/office/drawing/2014/main" id="{AC3F51B0-A168-417A-B941-80B78169D25D}"/>
                </a:ext>
              </a:extLst>
            </p:cNvPr>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365;p45">
              <a:extLst>
                <a:ext uri="{FF2B5EF4-FFF2-40B4-BE49-F238E27FC236}">
                  <a16:creationId xmlns:a16="http://schemas.microsoft.com/office/drawing/2014/main" id="{37426803-1505-417C-B70D-79326F6BE2E0}"/>
                </a:ext>
              </a:extLst>
            </p:cNvPr>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366;p45">
              <a:extLst>
                <a:ext uri="{FF2B5EF4-FFF2-40B4-BE49-F238E27FC236}">
                  <a16:creationId xmlns:a16="http://schemas.microsoft.com/office/drawing/2014/main" id="{6CEE4E28-F713-44FC-BE69-AA68AE3A11E5}"/>
                </a:ext>
              </a:extLst>
            </p:cNvPr>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367;p45">
              <a:extLst>
                <a:ext uri="{FF2B5EF4-FFF2-40B4-BE49-F238E27FC236}">
                  <a16:creationId xmlns:a16="http://schemas.microsoft.com/office/drawing/2014/main" id="{EF69F7FD-1980-482B-A7CA-9877427E4A07}"/>
                </a:ext>
              </a:extLst>
            </p:cNvPr>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1368;p45">
              <a:extLst>
                <a:ext uri="{FF2B5EF4-FFF2-40B4-BE49-F238E27FC236}">
                  <a16:creationId xmlns:a16="http://schemas.microsoft.com/office/drawing/2014/main" id="{90AC9932-0EBC-451F-9726-BC96EB727909}"/>
                </a:ext>
              </a:extLst>
            </p:cNvPr>
            <p:cNvGrpSpPr/>
            <p:nvPr/>
          </p:nvGrpSpPr>
          <p:grpSpPr>
            <a:xfrm>
              <a:off x="4295710" y="3079670"/>
              <a:ext cx="14968" cy="27135"/>
              <a:chOff x="4842300" y="3099950"/>
              <a:chExt cx="31425" cy="59650"/>
            </a:xfrm>
          </p:grpSpPr>
          <p:sp>
            <p:nvSpPr>
              <p:cNvPr id="189" name="Google Shape;1369;p45">
                <a:extLst>
                  <a:ext uri="{FF2B5EF4-FFF2-40B4-BE49-F238E27FC236}">
                    <a16:creationId xmlns:a16="http://schemas.microsoft.com/office/drawing/2014/main" id="{F9209D2A-3683-4042-BB74-467FE1AE427C}"/>
                  </a:ext>
                </a:extLst>
              </p:cNvPr>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370;p45">
                <a:extLst>
                  <a:ext uri="{FF2B5EF4-FFF2-40B4-BE49-F238E27FC236}">
                    <a16:creationId xmlns:a16="http://schemas.microsoft.com/office/drawing/2014/main" id="{011CE737-9D53-4535-91A7-EDD89100578E}"/>
                  </a:ext>
                </a:extLst>
              </p:cNvPr>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371;p45">
                <a:extLst>
                  <a:ext uri="{FF2B5EF4-FFF2-40B4-BE49-F238E27FC236}">
                    <a16:creationId xmlns:a16="http://schemas.microsoft.com/office/drawing/2014/main" id="{A012A39B-C8A6-4946-9F89-3C5CA4AD62CF}"/>
                  </a:ext>
                </a:extLst>
              </p:cNvPr>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372;p45">
                <a:extLst>
                  <a:ext uri="{FF2B5EF4-FFF2-40B4-BE49-F238E27FC236}">
                    <a16:creationId xmlns:a16="http://schemas.microsoft.com/office/drawing/2014/main" id="{29DAD8A3-CE93-46E9-9C47-289E0D138996}"/>
                  </a:ext>
                </a:extLst>
              </p:cNvPr>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1373;p45">
              <a:extLst>
                <a:ext uri="{FF2B5EF4-FFF2-40B4-BE49-F238E27FC236}">
                  <a16:creationId xmlns:a16="http://schemas.microsoft.com/office/drawing/2014/main" id="{D1C055D2-C4DA-493D-9A1F-4C07E8A015DC}"/>
                </a:ext>
              </a:extLst>
            </p:cNvPr>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374;p45">
              <a:extLst>
                <a:ext uri="{FF2B5EF4-FFF2-40B4-BE49-F238E27FC236}">
                  <a16:creationId xmlns:a16="http://schemas.microsoft.com/office/drawing/2014/main" id="{CA107B89-8507-40D1-A341-312AA7ECFC4C}"/>
                </a:ext>
              </a:extLst>
            </p:cNvPr>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375;p45">
              <a:extLst>
                <a:ext uri="{FF2B5EF4-FFF2-40B4-BE49-F238E27FC236}">
                  <a16:creationId xmlns:a16="http://schemas.microsoft.com/office/drawing/2014/main" id="{531960EF-0B04-4FB4-A996-6CF3E47788AD}"/>
                </a:ext>
              </a:extLst>
            </p:cNvPr>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376;p45">
              <a:extLst>
                <a:ext uri="{FF2B5EF4-FFF2-40B4-BE49-F238E27FC236}">
                  <a16:creationId xmlns:a16="http://schemas.microsoft.com/office/drawing/2014/main" id="{D6AD255C-1A7B-4829-B851-71EE110A4FFB}"/>
                </a:ext>
              </a:extLst>
            </p:cNvPr>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377;p45">
              <a:extLst>
                <a:ext uri="{FF2B5EF4-FFF2-40B4-BE49-F238E27FC236}">
                  <a16:creationId xmlns:a16="http://schemas.microsoft.com/office/drawing/2014/main" id="{4E17D3AD-033B-4034-BCE8-6F76FFFC73BA}"/>
                </a:ext>
              </a:extLst>
            </p:cNvPr>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378;p45">
              <a:extLst>
                <a:ext uri="{FF2B5EF4-FFF2-40B4-BE49-F238E27FC236}">
                  <a16:creationId xmlns:a16="http://schemas.microsoft.com/office/drawing/2014/main" id="{7D1E51DA-0ED5-4EBB-A0FA-D616B9C06132}"/>
                </a:ext>
              </a:extLst>
            </p:cNvPr>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379;p45">
              <a:extLst>
                <a:ext uri="{FF2B5EF4-FFF2-40B4-BE49-F238E27FC236}">
                  <a16:creationId xmlns:a16="http://schemas.microsoft.com/office/drawing/2014/main" id="{092FDF29-2560-4A38-BB74-D200C717393A}"/>
                </a:ext>
              </a:extLst>
            </p:cNvPr>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380;p45">
              <a:extLst>
                <a:ext uri="{FF2B5EF4-FFF2-40B4-BE49-F238E27FC236}">
                  <a16:creationId xmlns:a16="http://schemas.microsoft.com/office/drawing/2014/main" id="{7FA6E906-2597-4CB4-BD5D-BE37FF82F45B}"/>
                </a:ext>
              </a:extLst>
            </p:cNvPr>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381;p45">
              <a:extLst>
                <a:ext uri="{FF2B5EF4-FFF2-40B4-BE49-F238E27FC236}">
                  <a16:creationId xmlns:a16="http://schemas.microsoft.com/office/drawing/2014/main" id="{454E8D2A-BD6E-4B27-A109-FE1C2833B6DE}"/>
                </a:ext>
              </a:extLst>
            </p:cNvPr>
            <p:cNvGrpSpPr/>
            <p:nvPr/>
          </p:nvGrpSpPr>
          <p:grpSpPr>
            <a:xfrm>
              <a:off x="3831056" y="2816010"/>
              <a:ext cx="37378" cy="27612"/>
              <a:chOff x="3866750" y="2520350"/>
              <a:chExt cx="78475" cy="60700"/>
            </a:xfrm>
          </p:grpSpPr>
          <p:sp>
            <p:nvSpPr>
              <p:cNvPr id="185" name="Google Shape;1382;p45">
                <a:extLst>
                  <a:ext uri="{FF2B5EF4-FFF2-40B4-BE49-F238E27FC236}">
                    <a16:creationId xmlns:a16="http://schemas.microsoft.com/office/drawing/2014/main" id="{F4817CF0-EA57-4232-BCFD-C36F68FEF53D}"/>
                  </a:ext>
                </a:extLst>
              </p:cNvPr>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383;p45">
                <a:extLst>
                  <a:ext uri="{FF2B5EF4-FFF2-40B4-BE49-F238E27FC236}">
                    <a16:creationId xmlns:a16="http://schemas.microsoft.com/office/drawing/2014/main" id="{A548A197-7376-4D72-A3BF-D239F671F837}"/>
                  </a:ext>
                </a:extLst>
              </p:cNvPr>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384;p45">
                <a:extLst>
                  <a:ext uri="{FF2B5EF4-FFF2-40B4-BE49-F238E27FC236}">
                    <a16:creationId xmlns:a16="http://schemas.microsoft.com/office/drawing/2014/main" id="{3AD49C2E-45C2-45A3-ADE3-7060608E8A4F}"/>
                  </a:ext>
                </a:extLst>
              </p:cNvPr>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385;p45">
                <a:extLst>
                  <a:ext uri="{FF2B5EF4-FFF2-40B4-BE49-F238E27FC236}">
                    <a16:creationId xmlns:a16="http://schemas.microsoft.com/office/drawing/2014/main" id="{5110103E-D6B5-4B71-B534-56A0269467C4}"/>
                  </a:ext>
                </a:extLst>
              </p:cNvPr>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386;p45">
              <a:extLst>
                <a:ext uri="{FF2B5EF4-FFF2-40B4-BE49-F238E27FC236}">
                  <a16:creationId xmlns:a16="http://schemas.microsoft.com/office/drawing/2014/main" id="{733E188E-4BB6-4341-94D8-BFE10C0CB102}"/>
                </a:ext>
              </a:extLst>
            </p:cNvPr>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387;p45">
              <a:extLst>
                <a:ext uri="{FF2B5EF4-FFF2-40B4-BE49-F238E27FC236}">
                  <a16:creationId xmlns:a16="http://schemas.microsoft.com/office/drawing/2014/main" id="{480F2DDB-8881-466C-AFAD-3D08EEFA9BF0}"/>
                </a:ext>
              </a:extLst>
            </p:cNvPr>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88;p45">
              <a:extLst>
                <a:ext uri="{FF2B5EF4-FFF2-40B4-BE49-F238E27FC236}">
                  <a16:creationId xmlns:a16="http://schemas.microsoft.com/office/drawing/2014/main" id="{7A346AEE-4F03-49D5-A87D-335F9A48F739}"/>
                </a:ext>
              </a:extLst>
            </p:cNvPr>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89;p45">
              <a:extLst>
                <a:ext uri="{FF2B5EF4-FFF2-40B4-BE49-F238E27FC236}">
                  <a16:creationId xmlns:a16="http://schemas.microsoft.com/office/drawing/2014/main" id="{4B9061C6-61D0-4DAB-8E82-B479DC822DC0}"/>
                </a:ext>
              </a:extLst>
            </p:cNvPr>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90;p45">
              <a:extLst>
                <a:ext uri="{FF2B5EF4-FFF2-40B4-BE49-F238E27FC236}">
                  <a16:creationId xmlns:a16="http://schemas.microsoft.com/office/drawing/2014/main" id="{FCB9E03E-F732-4298-8A46-584DB403C4B6}"/>
                </a:ext>
              </a:extLst>
            </p:cNvPr>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91;p45">
              <a:extLst>
                <a:ext uri="{FF2B5EF4-FFF2-40B4-BE49-F238E27FC236}">
                  <a16:creationId xmlns:a16="http://schemas.microsoft.com/office/drawing/2014/main" id="{80B861E1-172F-42C5-9425-7E1D8F83AEF5}"/>
                </a:ext>
              </a:extLst>
            </p:cNvPr>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92;p45">
              <a:extLst>
                <a:ext uri="{FF2B5EF4-FFF2-40B4-BE49-F238E27FC236}">
                  <a16:creationId xmlns:a16="http://schemas.microsoft.com/office/drawing/2014/main" id="{4200F254-5378-4DC7-A529-D67AA368EC83}"/>
                </a:ext>
              </a:extLst>
            </p:cNvPr>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93;p45">
              <a:extLst>
                <a:ext uri="{FF2B5EF4-FFF2-40B4-BE49-F238E27FC236}">
                  <a16:creationId xmlns:a16="http://schemas.microsoft.com/office/drawing/2014/main" id="{5DA87F65-B827-401C-99A0-B2596E56D3B8}"/>
                </a:ext>
              </a:extLst>
            </p:cNvPr>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94;p45">
              <a:extLst>
                <a:ext uri="{FF2B5EF4-FFF2-40B4-BE49-F238E27FC236}">
                  <a16:creationId xmlns:a16="http://schemas.microsoft.com/office/drawing/2014/main" id="{1DE58A07-CB02-493B-93DF-15022E5D6B7E}"/>
                </a:ext>
              </a:extLst>
            </p:cNvPr>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95;p45">
              <a:extLst>
                <a:ext uri="{FF2B5EF4-FFF2-40B4-BE49-F238E27FC236}">
                  <a16:creationId xmlns:a16="http://schemas.microsoft.com/office/drawing/2014/main" id="{722BCA63-7704-426E-AFEA-6069A39C1F1A}"/>
                </a:ext>
              </a:extLst>
            </p:cNvPr>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96;p45">
              <a:extLst>
                <a:ext uri="{FF2B5EF4-FFF2-40B4-BE49-F238E27FC236}">
                  <a16:creationId xmlns:a16="http://schemas.microsoft.com/office/drawing/2014/main" id="{A41A0F55-F523-4C85-8BC7-60657A87863B}"/>
                </a:ext>
              </a:extLst>
            </p:cNvPr>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97;p45">
              <a:extLst>
                <a:ext uri="{FF2B5EF4-FFF2-40B4-BE49-F238E27FC236}">
                  <a16:creationId xmlns:a16="http://schemas.microsoft.com/office/drawing/2014/main" id="{565D1431-A8BC-433F-8193-C1571D260C37}"/>
                </a:ext>
              </a:extLst>
            </p:cNvPr>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98;p45">
              <a:extLst>
                <a:ext uri="{FF2B5EF4-FFF2-40B4-BE49-F238E27FC236}">
                  <a16:creationId xmlns:a16="http://schemas.microsoft.com/office/drawing/2014/main" id="{DD6CD041-FA5D-4971-8A71-708E6C9E457E}"/>
                </a:ext>
              </a:extLst>
            </p:cNvPr>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99;p45">
              <a:extLst>
                <a:ext uri="{FF2B5EF4-FFF2-40B4-BE49-F238E27FC236}">
                  <a16:creationId xmlns:a16="http://schemas.microsoft.com/office/drawing/2014/main" id="{C59198CA-59E7-41E8-B7B1-793C63C4286A}"/>
                </a:ext>
              </a:extLst>
            </p:cNvPr>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00;p45">
              <a:extLst>
                <a:ext uri="{FF2B5EF4-FFF2-40B4-BE49-F238E27FC236}">
                  <a16:creationId xmlns:a16="http://schemas.microsoft.com/office/drawing/2014/main" id="{26DF7A59-A1F7-4C8D-B1C3-CDE7966F5E34}"/>
                </a:ext>
              </a:extLst>
            </p:cNvPr>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01;p45">
              <a:extLst>
                <a:ext uri="{FF2B5EF4-FFF2-40B4-BE49-F238E27FC236}">
                  <a16:creationId xmlns:a16="http://schemas.microsoft.com/office/drawing/2014/main" id="{78466C75-AD0B-47BB-B886-3E10F66B2DF6}"/>
                </a:ext>
              </a:extLst>
            </p:cNvPr>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02;p45">
              <a:extLst>
                <a:ext uri="{FF2B5EF4-FFF2-40B4-BE49-F238E27FC236}">
                  <a16:creationId xmlns:a16="http://schemas.microsoft.com/office/drawing/2014/main" id="{C9D6A89D-CA0F-464B-9034-6793EAA4772E}"/>
                </a:ext>
              </a:extLst>
            </p:cNvPr>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2" name="Google Shape;1403;p45">
              <a:extLst>
                <a:ext uri="{FF2B5EF4-FFF2-40B4-BE49-F238E27FC236}">
                  <a16:creationId xmlns:a16="http://schemas.microsoft.com/office/drawing/2014/main" id="{82733C13-3E25-439D-B071-A34015513004}"/>
                </a:ext>
              </a:extLst>
            </p:cNvPr>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04;p45">
              <a:extLst>
                <a:ext uri="{FF2B5EF4-FFF2-40B4-BE49-F238E27FC236}">
                  <a16:creationId xmlns:a16="http://schemas.microsoft.com/office/drawing/2014/main" id="{7D3689FC-53FE-46EC-A363-1F7A37C683E8}"/>
                </a:ext>
              </a:extLst>
            </p:cNvPr>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05;p45">
              <a:extLst>
                <a:ext uri="{FF2B5EF4-FFF2-40B4-BE49-F238E27FC236}">
                  <a16:creationId xmlns:a16="http://schemas.microsoft.com/office/drawing/2014/main" id="{DC9E3A80-62EA-4B2B-9965-DAD47E7684E1}"/>
                </a:ext>
              </a:extLst>
            </p:cNvPr>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06;p45">
              <a:extLst>
                <a:ext uri="{FF2B5EF4-FFF2-40B4-BE49-F238E27FC236}">
                  <a16:creationId xmlns:a16="http://schemas.microsoft.com/office/drawing/2014/main" id="{27BBF666-DF87-464E-B828-C47CC5FB9D04}"/>
                </a:ext>
              </a:extLst>
            </p:cNvPr>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07;p45">
              <a:extLst>
                <a:ext uri="{FF2B5EF4-FFF2-40B4-BE49-F238E27FC236}">
                  <a16:creationId xmlns:a16="http://schemas.microsoft.com/office/drawing/2014/main" id="{36D20B99-59C7-4EF9-84E6-43603BE7A8C6}"/>
                </a:ext>
              </a:extLst>
            </p:cNvPr>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08;p45">
              <a:extLst>
                <a:ext uri="{FF2B5EF4-FFF2-40B4-BE49-F238E27FC236}">
                  <a16:creationId xmlns:a16="http://schemas.microsoft.com/office/drawing/2014/main" id="{FFAF600B-4514-4F58-8F52-1EDEB8794565}"/>
                </a:ext>
              </a:extLst>
            </p:cNvPr>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09;p45">
              <a:extLst>
                <a:ext uri="{FF2B5EF4-FFF2-40B4-BE49-F238E27FC236}">
                  <a16:creationId xmlns:a16="http://schemas.microsoft.com/office/drawing/2014/main" id="{65FEEC11-59EE-4C7B-A744-8F66FE3400DC}"/>
                </a:ext>
              </a:extLst>
            </p:cNvPr>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10;p45">
              <a:extLst>
                <a:ext uri="{FF2B5EF4-FFF2-40B4-BE49-F238E27FC236}">
                  <a16:creationId xmlns:a16="http://schemas.microsoft.com/office/drawing/2014/main" id="{82BE1DE2-828F-400E-9D26-5C942F2D35A2}"/>
                </a:ext>
              </a:extLst>
            </p:cNvPr>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11;p45">
              <a:extLst>
                <a:ext uri="{FF2B5EF4-FFF2-40B4-BE49-F238E27FC236}">
                  <a16:creationId xmlns:a16="http://schemas.microsoft.com/office/drawing/2014/main" id="{AAF39349-584C-43EB-B75D-DBB30EF6152B}"/>
                </a:ext>
              </a:extLst>
            </p:cNvPr>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12;p45">
              <a:extLst>
                <a:ext uri="{FF2B5EF4-FFF2-40B4-BE49-F238E27FC236}">
                  <a16:creationId xmlns:a16="http://schemas.microsoft.com/office/drawing/2014/main" id="{B021CF10-D637-4759-96C9-E1EA7483EF6A}"/>
                </a:ext>
              </a:extLst>
            </p:cNvPr>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13;p45">
              <a:extLst>
                <a:ext uri="{FF2B5EF4-FFF2-40B4-BE49-F238E27FC236}">
                  <a16:creationId xmlns:a16="http://schemas.microsoft.com/office/drawing/2014/main" id="{A0D34B42-A233-4843-8321-96A717E516A7}"/>
                </a:ext>
              </a:extLst>
            </p:cNvPr>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14;p45">
              <a:extLst>
                <a:ext uri="{FF2B5EF4-FFF2-40B4-BE49-F238E27FC236}">
                  <a16:creationId xmlns:a16="http://schemas.microsoft.com/office/drawing/2014/main" id="{4F45EDB4-6CC9-4DFB-A951-5982EABF006E}"/>
                </a:ext>
              </a:extLst>
            </p:cNvPr>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4" name="Google Shape;1415;p45">
              <a:extLst>
                <a:ext uri="{FF2B5EF4-FFF2-40B4-BE49-F238E27FC236}">
                  <a16:creationId xmlns:a16="http://schemas.microsoft.com/office/drawing/2014/main" id="{7BE7567C-7F10-4BA1-9237-770CF7EC4460}"/>
                </a:ext>
              </a:extLst>
            </p:cNvPr>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16;p45">
              <a:extLst>
                <a:ext uri="{FF2B5EF4-FFF2-40B4-BE49-F238E27FC236}">
                  <a16:creationId xmlns:a16="http://schemas.microsoft.com/office/drawing/2014/main" id="{F7F2DF39-A76A-4B5D-BF36-AD3BE26169CD}"/>
                </a:ext>
              </a:extLst>
            </p:cNvPr>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17;p45">
              <a:extLst>
                <a:ext uri="{FF2B5EF4-FFF2-40B4-BE49-F238E27FC236}">
                  <a16:creationId xmlns:a16="http://schemas.microsoft.com/office/drawing/2014/main" id="{E6CA9168-FE1B-47A0-95C6-C69382396EA2}"/>
                </a:ext>
              </a:extLst>
            </p:cNvPr>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18;p45">
              <a:extLst>
                <a:ext uri="{FF2B5EF4-FFF2-40B4-BE49-F238E27FC236}">
                  <a16:creationId xmlns:a16="http://schemas.microsoft.com/office/drawing/2014/main" id="{E613969D-6046-4287-B88E-E009B81CB6A4}"/>
                </a:ext>
              </a:extLst>
            </p:cNvPr>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19;p45">
              <a:extLst>
                <a:ext uri="{FF2B5EF4-FFF2-40B4-BE49-F238E27FC236}">
                  <a16:creationId xmlns:a16="http://schemas.microsoft.com/office/drawing/2014/main" id="{FC98655C-8BF1-4927-B63F-8266192B2F21}"/>
                </a:ext>
              </a:extLst>
            </p:cNvPr>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20;p45">
              <a:extLst>
                <a:ext uri="{FF2B5EF4-FFF2-40B4-BE49-F238E27FC236}">
                  <a16:creationId xmlns:a16="http://schemas.microsoft.com/office/drawing/2014/main" id="{DA7FB07B-8622-464E-86F9-B3798F1C002C}"/>
                </a:ext>
              </a:extLst>
            </p:cNvPr>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21;p45">
              <a:extLst>
                <a:ext uri="{FF2B5EF4-FFF2-40B4-BE49-F238E27FC236}">
                  <a16:creationId xmlns:a16="http://schemas.microsoft.com/office/drawing/2014/main" id="{80507E55-4377-416A-A45A-ABD0160F2578}"/>
                </a:ext>
              </a:extLst>
            </p:cNvPr>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22;p45">
              <a:extLst>
                <a:ext uri="{FF2B5EF4-FFF2-40B4-BE49-F238E27FC236}">
                  <a16:creationId xmlns:a16="http://schemas.microsoft.com/office/drawing/2014/main" id="{90D2622B-9DEA-411D-ABED-D180711EB66C}"/>
                </a:ext>
              </a:extLst>
            </p:cNvPr>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3;p45">
              <a:extLst>
                <a:ext uri="{FF2B5EF4-FFF2-40B4-BE49-F238E27FC236}">
                  <a16:creationId xmlns:a16="http://schemas.microsoft.com/office/drawing/2014/main" id="{3BF40333-9FFC-4F31-81F1-0C49915A8FF4}"/>
                </a:ext>
              </a:extLst>
            </p:cNvPr>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24;p45">
              <a:extLst>
                <a:ext uri="{FF2B5EF4-FFF2-40B4-BE49-F238E27FC236}">
                  <a16:creationId xmlns:a16="http://schemas.microsoft.com/office/drawing/2014/main" id="{9C41EF1F-AE31-4AC1-9D6C-A9B0CBF0BB6B}"/>
                </a:ext>
              </a:extLst>
            </p:cNvPr>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25;p45">
              <a:extLst>
                <a:ext uri="{FF2B5EF4-FFF2-40B4-BE49-F238E27FC236}">
                  <a16:creationId xmlns:a16="http://schemas.microsoft.com/office/drawing/2014/main" id="{44E765C0-3FE3-4CE5-8604-A2EE8AF96F09}"/>
                </a:ext>
              </a:extLst>
            </p:cNvPr>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26;p45">
              <a:extLst>
                <a:ext uri="{FF2B5EF4-FFF2-40B4-BE49-F238E27FC236}">
                  <a16:creationId xmlns:a16="http://schemas.microsoft.com/office/drawing/2014/main" id="{F8F82FB3-8260-4005-B250-A8D15D9E1553}"/>
                </a:ext>
              </a:extLst>
            </p:cNvPr>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27;p45">
              <a:extLst>
                <a:ext uri="{FF2B5EF4-FFF2-40B4-BE49-F238E27FC236}">
                  <a16:creationId xmlns:a16="http://schemas.microsoft.com/office/drawing/2014/main" id="{001EE341-E43C-479B-93A8-1241F37685F0}"/>
                </a:ext>
              </a:extLst>
            </p:cNvPr>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28;p45">
              <a:extLst>
                <a:ext uri="{FF2B5EF4-FFF2-40B4-BE49-F238E27FC236}">
                  <a16:creationId xmlns:a16="http://schemas.microsoft.com/office/drawing/2014/main" id="{AD43F6EF-D5E2-40AD-94A7-D0D6B2622582}"/>
                </a:ext>
              </a:extLst>
            </p:cNvPr>
            <p:cNvGrpSpPr/>
            <p:nvPr/>
          </p:nvGrpSpPr>
          <p:grpSpPr>
            <a:xfrm>
              <a:off x="3632736" y="3051591"/>
              <a:ext cx="63288" cy="45217"/>
              <a:chOff x="3450375" y="3038225"/>
              <a:chExt cx="132875" cy="99400"/>
            </a:xfrm>
          </p:grpSpPr>
          <p:sp>
            <p:nvSpPr>
              <p:cNvPr id="183" name="Google Shape;1429;p45">
                <a:extLst>
                  <a:ext uri="{FF2B5EF4-FFF2-40B4-BE49-F238E27FC236}">
                    <a16:creationId xmlns:a16="http://schemas.microsoft.com/office/drawing/2014/main" id="{9A490CBB-D0DD-4DC2-BCBE-F8D1886735B6}"/>
                  </a:ext>
                </a:extLst>
              </p:cNvPr>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430;p45">
                <a:extLst>
                  <a:ext uri="{FF2B5EF4-FFF2-40B4-BE49-F238E27FC236}">
                    <a16:creationId xmlns:a16="http://schemas.microsoft.com/office/drawing/2014/main" id="{E7AB14F8-0ABA-4529-830E-0534BCDD2208}"/>
                  </a:ext>
                </a:extLst>
              </p:cNvPr>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31;p45">
              <a:extLst>
                <a:ext uri="{FF2B5EF4-FFF2-40B4-BE49-F238E27FC236}">
                  <a16:creationId xmlns:a16="http://schemas.microsoft.com/office/drawing/2014/main" id="{57488245-786F-41A8-9EB1-15589AFCF664}"/>
                </a:ext>
              </a:extLst>
            </p:cNvPr>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32;p45">
              <a:extLst>
                <a:ext uri="{FF2B5EF4-FFF2-40B4-BE49-F238E27FC236}">
                  <a16:creationId xmlns:a16="http://schemas.microsoft.com/office/drawing/2014/main" id="{C7961B7A-21C2-4001-A40B-5C641133D73B}"/>
                </a:ext>
              </a:extLst>
            </p:cNvPr>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33;p45">
              <a:extLst>
                <a:ext uri="{FF2B5EF4-FFF2-40B4-BE49-F238E27FC236}">
                  <a16:creationId xmlns:a16="http://schemas.microsoft.com/office/drawing/2014/main" id="{D0F5075F-6287-4C70-BAF6-4DC541690E83}"/>
                </a:ext>
              </a:extLst>
            </p:cNvPr>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34;p45">
              <a:extLst>
                <a:ext uri="{FF2B5EF4-FFF2-40B4-BE49-F238E27FC236}">
                  <a16:creationId xmlns:a16="http://schemas.microsoft.com/office/drawing/2014/main" id="{CA176C36-9183-4284-B416-4F831F9B2335}"/>
                </a:ext>
              </a:extLst>
            </p:cNvPr>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35;p45">
              <a:extLst>
                <a:ext uri="{FF2B5EF4-FFF2-40B4-BE49-F238E27FC236}">
                  <a16:creationId xmlns:a16="http://schemas.microsoft.com/office/drawing/2014/main" id="{1568D754-DBD9-48E8-8787-99384B44EEEE}"/>
                </a:ext>
              </a:extLst>
            </p:cNvPr>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36;p45">
              <a:extLst>
                <a:ext uri="{FF2B5EF4-FFF2-40B4-BE49-F238E27FC236}">
                  <a16:creationId xmlns:a16="http://schemas.microsoft.com/office/drawing/2014/main" id="{78CB8A4D-EF0B-49C1-BC0F-D0545A0723AC}"/>
                </a:ext>
              </a:extLst>
            </p:cNvPr>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37;p45">
              <a:extLst>
                <a:ext uri="{FF2B5EF4-FFF2-40B4-BE49-F238E27FC236}">
                  <a16:creationId xmlns:a16="http://schemas.microsoft.com/office/drawing/2014/main" id="{4ABE605F-C3BE-4EC0-AC9A-B520CACCC8E7}"/>
                </a:ext>
              </a:extLst>
            </p:cNvPr>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38;p45">
              <a:extLst>
                <a:ext uri="{FF2B5EF4-FFF2-40B4-BE49-F238E27FC236}">
                  <a16:creationId xmlns:a16="http://schemas.microsoft.com/office/drawing/2014/main" id="{681B2CA0-3D2E-4442-9DCD-75E724C1FF1A}"/>
                </a:ext>
              </a:extLst>
            </p:cNvPr>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39;p45">
              <a:extLst>
                <a:ext uri="{FF2B5EF4-FFF2-40B4-BE49-F238E27FC236}">
                  <a16:creationId xmlns:a16="http://schemas.microsoft.com/office/drawing/2014/main" id="{63948598-71D1-4B0A-9964-22ECC1B38C2E}"/>
                </a:ext>
              </a:extLst>
            </p:cNvPr>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7" name="Google Shape;1440;p45">
              <a:extLst>
                <a:ext uri="{FF2B5EF4-FFF2-40B4-BE49-F238E27FC236}">
                  <a16:creationId xmlns:a16="http://schemas.microsoft.com/office/drawing/2014/main" id="{D2D72F3C-A6A5-43FB-AC61-CAAC43D10A7A}"/>
                </a:ext>
              </a:extLst>
            </p:cNvPr>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41;p45">
              <a:extLst>
                <a:ext uri="{FF2B5EF4-FFF2-40B4-BE49-F238E27FC236}">
                  <a16:creationId xmlns:a16="http://schemas.microsoft.com/office/drawing/2014/main" id="{92EC93C8-E314-4074-BFDD-72824C7554C0}"/>
                </a:ext>
              </a:extLst>
            </p:cNvPr>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42;p45">
              <a:extLst>
                <a:ext uri="{FF2B5EF4-FFF2-40B4-BE49-F238E27FC236}">
                  <a16:creationId xmlns:a16="http://schemas.microsoft.com/office/drawing/2014/main" id="{B89D6BC2-8D2B-4414-9722-95A453471BEA}"/>
                </a:ext>
              </a:extLst>
            </p:cNvPr>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43;p45">
              <a:extLst>
                <a:ext uri="{FF2B5EF4-FFF2-40B4-BE49-F238E27FC236}">
                  <a16:creationId xmlns:a16="http://schemas.microsoft.com/office/drawing/2014/main" id="{7524F5F2-CA65-440B-89A9-7BDAA8B1FBC6}"/>
                </a:ext>
              </a:extLst>
            </p:cNvPr>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44;p45">
              <a:extLst>
                <a:ext uri="{FF2B5EF4-FFF2-40B4-BE49-F238E27FC236}">
                  <a16:creationId xmlns:a16="http://schemas.microsoft.com/office/drawing/2014/main" id="{19D76889-38AD-4FC8-A582-402FB6F2BE7A}"/>
                </a:ext>
              </a:extLst>
            </p:cNvPr>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45;p45">
              <a:extLst>
                <a:ext uri="{FF2B5EF4-FFF2-40B4-BE49-F238E27FC236}">
                  <a16:creationId xmlns:a16="http://schemas.microsoft.com/office/drawing/2014/main" id="{530A83E6-C9B6-42F8-AFBD-5398115F8C94}"/>
                </a:ext>
              </a:extLst>
            </p:cNvPr>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46;p45">
              <a:extLst>
                <a:ext uri="{FF2B5EF4-FFF2-40B4-BE49-F238E27FC236}">
                  <a16:creationId xmlns:a16="http://schemas.microsoft.com/office/drawing/2014/main" id="{91796343-A0CC-4068-94F2-BA9C90E94DFE}"/>
                </a:ext>
              </a:extLst>
            </p:cNvPr>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47;p45">
              <a:extLst>
                <a:ext uri="{FF2B5EF4-FFF2-40B4-BE49-F238E27FC236}">
                  <a16:creationId xmlns:a16="http://schemas.microsoft.com/office/drawing/2014/main" id="{3F0DB08F-FCB0-4518-BDD4-4C1828535AC3}"/>
                </a:ext>
              </a:extLst>
            </p:cNvPr>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48;p45">
              <a:extLst>
                <a:ext uri="{FF2B5EF4-FFF2-40B4-BE49-F238E27FC236}">
                  <a16:creationId xmlns:a16="http://schemas.microsoft.com/office/drawing/2014/main" id="{CE6B4FCD-A34F-4A85-B758-0C497D850BF7}"/>
                </a:ext>
              </a:extLst>
            </p:cNvPr>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49;p45">
              <a:extLst>
                <a:ext uri="{FF2B5EF4-FFF2-40B4-BE49-F238E27FC236}">
                  <a16:creationId xmlns:a16="http://schemas.microsoft.com/office/drawing/2014/main" id="{6B82400C-0B74-48BE-B6AE-371E07A9D827}"/>
                </a:ext>
              </a:extLst>
            </p:cNvPr>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7" name="Google Shape;1450;p45">
              <a:extLst>
                <a:ext uri="{FF2B5EF4-FFF2-40B4-BE49-F238E27FC236}">
                  <a16:creationId xmlns:a16="http://schemas.microsoft.com/office/drawing/2014/main" id="{2F9AF9D0-5C3B-4BB2-81F7-F1C0E57CBBFD}"/>
                </a:ext>
              </a:extLst>
            </p:cNvPr>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451;p45">
              <a:extLst>
                <a:ext uri="{FF2B5EF4-FFF2-40B4-BE49-F238E27FC236}">
                  <a16:creationId xmlns:a16="http://schemas.microsoft.com/office/drawing/2014/main" id="{B7DB35B9-58FB-431B-88AD-11D2598E371B}"/>
                </a:ext>
              </a:extLst>
            </p:cNvPr>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452;p45">
              <a:extLst>
                <a:ext uri="{FF2B5EF4-FFF2-40B4-BE49-F238E27FC236}">
                  <a16:creationId xmlns:a16="http://schemas.microsoft.com/office/drawing/2014/main" id="{97BFA674-8DC5-43D5-A6E6-C429DB43EAF9}"/>
                </a:ext>
              </a:extLst>
            </p:cNvPr>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453;p45">
              <a:extLst>
                <a:ext uri="{FF2B5EF4-FFF2-40B4-BE49-F238E27FC236}">
                  <a16:creationId xmlns:a16="http://schemas.microsoft.com/office/drawing/2014/main" id="{0D96B34C-0AB3-4804-9ACE-79473B90DAEF}"/>
                </a:ext>
              </a:extLst>
            </p:cNvPr>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454;p45">
              <a:extLst>
                <a:ext uri="{FF2B5EF4-FFF2-40B4-BE49-F238E27FC236}">
                  <a16:creationId xmlns:a16="http://schemas.microsoft.com/office/drawing/2014/main" id="{C73FB72C-5F6A-4B38-8CB5-7AF016BA1DDB}"/>
                </a:ext>
              </a:extLst>
            </p:cNvPr>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455;p45">
              <a:extLst>
                <a:ext uri="{FF2B5EF4-FFF2-40B4-BE49-F238E27FC236}">
                  <a16:creationId xmlns:a16="http://schemas.microsoft.com/office/drawing/2014/main" id="{61B1F81D-12AA-412F-A96C-144B00386919}"/>
                </a:ext>
              </a:extLst>
            </p:cNvPr>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3" name="Google Shape;1456;p45">
              <a:extLst>
                <a:ext uri="{FF2B5EF4-FFF2-40B4-BE49-F238E27FC236}">
                  <a16:creationId xmlns:a16="http://schemas.microsoft.com/office/drawing/2014/main" id="{3DAA86FD-DFF5-4A1C-ACCF-222A4797B5EC}"/>
                </a:ext>
              </a:extLst>
            </p:cNvPr>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457;p45">
              <a:extLst>
                <a:ext uri="{FF2B5EF4-FFF2-40B4-BE49-F238E27FC236}">
                  <a16:creationId xmlns:a16="http://schemas.microsoft.com/office/drawing/2014/main" id="{10F60803-414D-4F01-812F-4586F0A74BAD}"/>
                </a:ext>
              </a:extLst>
            </p:cNvPr>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458;p45">
              <a:extLst>
                <a:ext uri="{FF2B5EF4-FFF2-40B4-BE49-F238E27FC236}">
                  <a16:creationId xmlns:a16="http://schemas.microsoft.com/office/drawing/2014/main" id="{28037B18-BD53-48BB-BDB1-55BC3753E16D}"/>
                </a:ext>
              </a:extLst>
            </p:cNvPr>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459;p45">
              <a:extLst>
                <a:ext uri="{FF2B5EF4-FFF2-40B4-BE49-F238E27FC236}">
                  <a16:creationId xmlns:a16="http://schemas.microsoft.com/office/drawing/2014/main" id="{DD8473F8-5ABA-4C0F-8E08-FAB97DBC4B77}"/>
                </a:ext>
              </a:extLst>
            </p:cNvPr>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460;p45">
              <a:extLst>
                <a:ext uri="{FF2B5EF4-FFF2-40B4-BE49-F238E27FC236}">
                  <a16:creationId xmlns:a16="http://schemas.microsoft.com/office/drawing/2014/main" id="{46208998-8248-43E8-B6AA-216229D9DE0F}"/>
                </a:ext>
              </a:extLst>
            </p:cNvPr>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461;p45">
              <a:extLst>
                <a:ext uri="{FF2B5EF4-FFF2-40B4-BE49-F238E27FC236}">
                  <a16:creationId xmlns:a16="http://schemas.microsoft.com/office/drawing/2014/main" id="{53924B54-9D22-46BF-80DB-FF46E7A0BD02}"/>
                </a:ext>
              </a:extLst>
            </p:cNvPr>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462;p45">
              <a:extLst>
                <a:ext uri="{FF2B5EF4-FFF2-40B4-BE49-F238E27FC236}">
                  <a16:creationId xmlns:a16="http://schemas.microsoft.com/office/drawing/2014/main" id="{10E83B76-254E-4532-B614-91AA0415B20E}"/>
                </a:ext>
              </a:extLst>
            </p:cNvPr>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accent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463;p45">
              <a:extLst>
                <a:ext uri="{FF2B5EF4-FFF2-40B4-BE49-F238E27FC236}">
                  <a16:creationId xmlns:a16="http://schemas.microsoft.com/office/drawing/2014/main" id="{E6DDCD7B-1B87-4071-9A97-CE04F51C6739}"/>
                </a:ext>
              </a:extLst>
            </p:cNvPr>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464;p45">
              <a:extLst>
                <a:ext uri="{FF2B5EF4-FFF2-40B4-BE49-F238E27FC236}">
                  <a16:creationId xmlns:a16="http://schemas.microsoft.com/office/drawing/2014/main" id="{6415CF4E-5C3E-4AF5-8CAF-293EA9C4A0AD}"/>
                </a:ext>
              </a:extLst>
            </p:cNvPr>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465;p45">
              <a:extLst>
                <a:ext uri="{FF2B5EF4-FFF2-40B4-BE49-F238E27FC236}">
                  <a16:creationId xmlns:a16="http://schemas.microsoft.com/office/drawing/2014/main" id="{6CEEC835-6FB8-46D8-A7D2-5BA1E146C635}"/>
                </a:ext>
              </a:extLst>
            </p:cNvPr>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 name="Google Shape;853;p33"/>
          <p:cNvSpPr txBox="1">
            <a:spLocks noGrp="1"/>
          </p:cNvSpPr>
          <p:nvPr>
            <p:ph type="title"/>
          </p:nvPr>
        </p:nvSpPr>
        <p:spPr>
          <a:xfrm>
            <a:off x="55194" y="1505480"/>
            <a:ext cx="4814269" cy="1604490"/>
          </a:xfrm>
          <a:prstGeom prst="rect">
            <a:avLst/>
          </a:prstGeom>
          <a:solidFill>
            <a:schemeClr val="accent1">
              <a:lumMod val="20000"/>
              <a:lumOff val="80000"/>
            </a:schemeClr>
          </a:solidFill>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a:solidFill>
                  <a:schemeClr val="tx1"/>
                </a:solidFill>
                <a:latin typeface="Palanquin Dark" panose="020B0604020202020204" charset="0"/>
                <a:cs typeface="Palanquin Dark" panose="020B0604020202020204" charset="0"/>
              </a:rPr>
              <a:t>THE WORLD’S GREATEST TRAVELLERS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0" name="Google Shape;860;p34"/>
          <p:cNvSpPr txBox="1">
            <a:spLocks noGrp="1"/>
          </p:cNvSpPr>
          <p:nvPr>
            <p:ph type="title" idx="2"/>
          </p:nvPr>
        </p:nvSpPr>
        <p:spPr>
          <a:xfrm>
            <a:off x="1358377" y="579455"/>
            <a:ext cx="609815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“The world is small, the best way to learn and explore it is by traveling”</a:t>
            </a:r>
            <a:endParaRPr dirty="0"/>
          </a:p>
        </p:txBody>
      </p:sp>
      <p:pic>
        <p:nvPicPr>
          <p:cNvPr id="23" name="Resim 22" descr="metin içeren bir resim&#10;&#10;Açıklama otomatik olarak oluşturuldu">
            <a:extLst>
              <a:ext uri="{FF2B5EF4-FFF2-40B4-BE49-F238E27FC236}">
                <a16:creationId xmlns:a16="http://schemas.microsoft.com/office/drawing/2014/main" id="{6F42E772-6E3A-4914-A8FE-04A8B4013D90}"/>
              </a:ext>
            </a:extLst>
          </p:cNvPr>
          <p:cNvPicPr>
            <a:picLocks noChangeAspect="1"/>
          </p:cNvPicPr>
          <p:nvPr/>
        </p:nvPicPr>
        <p:blipFill>
          <a:blip r:embed="rId3"/>
          <a:stretch>
            <a:fillRect/>
          </a:stretch>
        </p:blipFill>
        <p:spPr>
          <a:xfrm>
            <a:off x="541146" y="1152155"/>
            <a:ext cx="2619375" cy="1743075"/>
          </a:xfrm>
          <a:prstGeom prst="rect">
            <a:avLst/>
          </a:prstGeom>
          <a:ln>
            <a:noFill/>
          </a:ln>
          <a:effectLst>
            <a:outerShdw blurRad="292100" dist="139700" dir="2700000" algn="tl" rotWithShape="0">
              <a:srgbClr val="333333">
                <a:alpha val="65000"/>
              </a:srgbClr>
            </a:outerShdw>
          </a:effectLst>
        </p:spPr>
      </p:pic>
      <p:pic>
        <p:nvPicPr>
          <p:cNvPr id="25" name="Resim 24" descr="metin, giyme, poz içeren bir resim&#10;&#10;Açıklama otomatik olarak oluşturuldu">
            <a:extLst>
              <a:ext uri="{FF2B5EF4-FFF2-40B4-BE49-F238E27FC236}">
                <a16:creationId xmlns:a16="http://schemas.microsoft.com/office/drawing/2014/main" id="{D06716B8-E319-45A6-B78F-1DCD1314B282}"/>
              </a:ext>
            </a:extLst>
          </p:cNvPr>
          <p:cNvPicPr>
            <a:picLocks noChangeAspect="1"/>
          </p:cNvPicPr>
          <p:nvPr/>
        </p:nvPicPr>
        <p:blipFill>
          <a:blip r:embed="rId4"/>
          <a:stretch>
            <a:fillRect/>
          </a:stretch>
        </p:blipFill>
        <p:spPr>
          <a:xfrm>
            <a:off x="3607352" y="2408104"/>
            <a:ext cx="2266950" cy="2019300"/>
          </a:xfrm>
          <a:prstGeom prst="rect">
            <a:avLst/>
          </a:prstGeom>
          <a:ln>
            <a:noFill/>
          </a:ln>
          <a:effectLst>
            <a:outerShdw blurRad="292100" dist="139700" dir="2700000" algn="tl" rotWithShape="0">
              <a:srgbClr val="333333">
                <a:alpha val="65000"/>
              </a:srgbClr>
            </a:outerShdw>
          </a:effectLst>
        </p:spPr>
      </p:pic>
      <p:pic>
        <p:nvPicPr>
          <p:cNvPr id="27" name="Resim 26" descr="metin içeren bir resim&#10;&#10;Açıklama otomatik olarak oluşturuldu">
            <a:extLst>
              <a:ext uri="{FF2B5EF4-FFF2-40B4-BE49-F238E27FC236}">
                <a16:creationId xmlns:a16="http://schemas.microsoft.com/office/drawing/2014/main" id="{42B6FAB8-B55A-4190-83F7-8F2C7653CA01}"/>
              </a:ext>
            </a:extLst>
          </p:cNvPr>
          <p:cNvPicPr>
            <a:picLocks noChangeAspect="1"/>
          </p:cNvPicPr>
          <p:nvPr/>
        </p:nvPicPr>
        <p:blipFill>
          <a:blip r:embed="rId5"/>
          <a:stretch>
            <a:fillRect/>
          </a:stretch>
        </p:blipFill>
        <p:spPr>
          <a:xfrm>
            <a:off x="6480214" y="1191632"/>
            <a:ext cx="1952625" cy="2343150"/>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35"/>
          <p:cNvSpPr txBox="1">
            <a:spLocks noGrp="1"/>
          </p:cNvSpPr>
          <p:nvPr>
            <p:ph type="title"/>
          </p:nvPr>
        </p:nvSpPr>
        <p:spPr>
          <a:xfrm>
            <a:off x="2226281" y="882857"/>
            <a:ext cx="4691438" cy="14101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 Italian merchant</a:t>
            </a:r>
            <a:br>
              <a:rPr lang="en" dirty="0"/>
            </a:br>
            <a:r>
              <a:rPr lang="en" dirty="0"/>
              <a:t>Travelled eastward, to Central Asia, Afghanistan, Tibet, and Mongolia.</a:t>
            </a:r>
            <a:endParaRPr dirty="0"/>
          </a:p>
        </p:txBody>
      </p:sp>
      <p:sp>
        <p:nvSpPr>
          <p:cNvPr id="877" name="Google Shape;877;p35"/>
          <p:cNvSpPr txBox="1">
            <a:spLocks noGrp="1"/>
          </p:cNvSpPr>
          <p:nvPr>
            <p:ph type="subTitle" idx="1"/>
          </p:nvPr>
        </p:nvSpPr>
        <p:spPr>
          <a:xfrm>
            <a:off x="1864334" y="310457"/>
            <a:ext cx="5415332" cy="57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Marco Polo (1254-1324)</a:t>
            </a:r>
            <a:endParaRPr sz="3200" dirty="0"/>
          </a:p>
        </p:txBody>
      </p:sp>
      <p:sp>
        <p:nvSpPr>
          <p:cNvPr id="2" name="Metin kutusu 1">
            <a:extLst>
              <a:ext uri="{FF2B5EF4-FFF2-40B4-BE49-F238E27FC236}">
                <a16:creationId xmlns:a16="http://schemas.microsoft.com/office/drawing/2014/main" id="{60590FC7-49B5-497B-94DF-6877FEDD87D1}"/>
              </a:ext>
            </a:extLst>
          </p:cNvPr>
          <p:cNvSpPr txBox="1"/>
          <p:nvPr/>
        </p:nvSpPr>
        <p:spPr>
          <a:xfrm>
            <a:off x="952959" y="2417514"/>
            <a:ext cx="7238082" cy="1569660"/>
          </a:xfrm>
          <a:prstGeom prst="rect">
            <a:avLst/>
          </a:prstGeom>
          <a:noFill/>
        </p:spPr>
        <p:txBody>
          <a:bodyPr wrap="square" rtlCol="0">
            <a:spAutoFit/>
          </a:bodyPr>
          <a:lstStyle/>
          <a:p>
            <a:r>
              <a:rPr lang="en-US" sz="1600" b="0" i="0" dirty="0">
                <a:solidFill>
                  <a:schemeClr val="bg1"/>
                </a:solidFill>
                <a:effectLst/>
                <a:latin typeface="Palanquin Dark" panose="020B0604020202020204" charset="0"/>
                <a:cs typeface="Palanquin Dark" panose="020B0604020202020204" charset="0"/>
              </a:rPr>
              <a:t> His travels are recorded in The Travels of Marco Polo (also known as </a:t>
            </a:r>
            <a:r>
              <a:rPr lang="en-US" sz="1600" b="0" i="1" dirty="0">
                <a:solidFill>
                  <a:schemeClr val="bg1"/>
                </a:solidFill>
                <a:effectLst/>
                <a:latin typeface="Palanquin Dark" panose="020B0604020202020204" charset="0"/>
                <a:cs typeface="Palanquin Dark" panose="020B0604020202020204" charset="0"/>
              </a:rPr>
              <a:t>Book of the Marvels of the World </a:t>
            </a:r>
            <a:r>
              <a:rPr lang="en-US" sz="1600" b="0" i="0" dirty="0">
                <a:solidFill>
                  <a:schemeClr val="bg1"/>
                </a:solidFill>
                <a:effectLst/>
                <a:latin typeface="Palanquin Dark" panose="020B0604020202020204" charset="0"/>
                <a:cs typeface="Palanquin Dark" panose="020B0604020202020204" charset="0"/>
              </a:rPr>
              <a:t>a book that described to Europeans the then mysterious culture and inner workings of the Eastern world, including the wealth and great size of the Mongol Empire and China in the Yuan Dynasty, giving their first comprehensive look into China, Persia, India, Japan and other Asian cities and countries.</a:t>
            </a:r>
            <a:endParaRPr lang="tr-TR" sz="1600" dirty="0">
              <a:solidFill>
                <a:schemeClr val="bg1"/>
              </a:solidFill>
              <a:latin typeface="Palanquin Dark" panose="020B0604020202020204" charset="0"/>
              <a:cs typeface="Palanquin Dark" panose="020B0604020202020204" charset="0"/>
            </a:endParaRPr>
          </a:p>
        </p:txBody>
      </p:sp>
      <p:pic>
        <p:nvPicPr>
          <p:cNvPr id="4" name="Resim 3" descr="metin içeren bir resim&#10;&#10;Açıklama otomatik olarak oluşturuldu">
            <a:extLst>
              <a:ext uri="{FF2B5EF4-FFF2-40B4-BE49-F238E27FC236}">
                <a16:creationId xmlns:a16="http://schemas.microsoft.com/office/drawing/2014/main" id="{640EE4FF-067E-49E2-B6C6-F95DE75B83AD}"/>
              </a:ext>
            </a:extLst>
          </p:cNvPr>
          <p:cNvPicPr>
            <a:picLocks noChangeAspect="1"/>
          </p:cNvPicPr>
          <p:nvPr/>
        </p:nvPicPr>
        <p:blipFill>
          <a:blip r:embed="rId3"/>
          <a:stretch>
            <a:fillRect/>
          </a:stretch>
        </p:blipFill>
        <p:spPr>
          <a:xfrm>
            <a:off x="6917719" y="310457"/>
            <a:ext cx="1831727" cy="183172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pic>
        <p:nvPicPr>
          <p:cNvPr id="17" name="Resim 16" descr="harita içeren bir resim&#10;&#10;Açıklama otomatik olarak oluşturuldu">
            <a:extLst>
              <a:ext uri="{FF2B5EF4-FFF2-40B4-BE49-F238E27FC236}">
                <a16:creationId xmlns:a16="http://schemas.microsoft.com/office/drawing/2014/main" id="{26B309A4-4F7D-4E78-958C-3ABDAA5563FB}"/>
              </a:ext>
            </a:extLst>
          </p:cNvPr>
          <p:cNvPicPr>
            <a:picLocks noChangeAspect="1"/>
          </p:cNvPicPr>
          <p:nvPr/>
        </p:nvPicPr>
        <p:blipFill>
          <a:blip r:embed="rId3"/>
          <a:stretch>
            <a:fillRect/>
          </a:stretch>
        </p:blipFill>
        <p:spPr>
          <a:xfrm>
            <a:off x="597711" y="336932"/>
            <a:ext cx="7948578" cy="44696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5" name="Alt Başlık 4">
            <a:extLst>
              <a:ext uri="{FF2B5EF4-FFF2-40B4-BE49-F238E27FC236}">
                <a16:creationId xmlns:a16="http://schemas.microsoft.com/office/drawing/2014/main" id="{E1B8785A-5683-42DD-9845-50FDFB12B7FD}"/>
              </a:ext>
            </a:extLst>
          </p:cNvPr>
          <p:cNvSpPr>
            <a:spLocks noGrp="1"/>
          </p:cNvSpPr>
          <p:nvPr>
            <p:ph type="subTitle" idx="1"/>
          </p:nvPr>
        </p:nvSpPr>
        <p:spPr>
          <a:xfrm>
            <a:off x="2260243" y="330949"/>
            <a:ext cx="4066128" cy="594084"/>
          </a:xfrm>
        </p:spPr>
        <p:txBody>
          <a:bodyPr/>
          <a:lstStyle/>
          <a:p>
            <a:r>
              <a:rPr lang="en-US" sz="2000" dirty="0"/>
              <a:t>Christopher Columbus (1451-1506)</a:t>
            </a:r>
            <a:endParaRPr lang="tr-TR" sz="2000" dirty="0"/>
          </a:p>
        </p:txBody>
      </p:sp>
      <p:sp>
        <p:nvSpPr>
          <p:cNvPr id="90" name="Metin kutusu 89">
            <a:extLst>
              <a:ext uri="{FF2B5EF4-FFF2-40B4-BE49-F238E27FC236}">
                <a16:creationId xmlns:a16="http://schemas.microsoft.com/office/drawing/2014/main" id="{BFC3A40C-F489-43A7-A10D-26D44361D327}"/>
              </a:ext>
            </a:extLst>
          </p:cNvPr>
          <p:cNvSpPr txBox="1"/>
          <p:nvPr/>
        </p:nvSpPr>
        <p:spPr>
          <a:xfrm>
            <a:off x="544587" y="1694587"/>
            <a:ext cx="5018567" cy="1754326"/>
          </a:xfrm>
          <a:prstGeom prst="rect">
            <a:avLst/>
          </a:prstGeom>
          <a:noFill/>
        </p:spPr>
        <p:txBody>
          <a:bodyPr wrap="square">
            <a:spAutoFit/>
          </a:bodyPr>
          <a:lstStyle/>
          <a:p>
            <a:r>
              <a:rPr lang="en-US" sz="1800" b="0" i="0" dirty="0">
                <a:solidFill>
                  <a:srgbClr val="202122"/>
                </a:solidFill>
                <a:effectLst/>
                <a:latin typeface="Palanquin Dark" panose="020B0604020202020204" charset="0"/>
                <a:cs typeface="Palanquin Dark" panose="020B0604020202020204" charset="0"/>
              </a:rPr>
              <a:t>Christopher </a:t>
            </a:r>
            <a:r>
              <a:rPr lang="en-US" sz="1800" b="0" i="0" dirty="0" err="1">
                <a:solidFill>
                  <a:srgbClr val="202122"/>
                </a:solidFill>
                <a:effectLst/>
                <a:latin typeface="Palanquin Dark" panose="020B0604020202020204" charset="0"/>
                <a:cs typeface="Palanquin Dark" panose="020B0604020202020204" charset="0"/>
              </a:rPr>
              <a:t>Colubmus</a:t>
            </a:r>
            <a:r>
              <a:rPr lang="en-US" sz="1800" b="0" i="0" dirty="0">
                <a:solidFill>
                  <a:srgbClr val="202122"/>
                </a:solidFill>
                <a:effectLst/>
                <a:latin typeface="Palanquin Dark" panose="020B0604020202020204" charset="0"/>
                <a:cs typeface="Palanquin Dark" panose="020B0604020202020204" charset="0"/>
              </a:rPr>
              <a:t> was an explorer and navigator from Genoa (now part of Italy) who completed four voyages across the Atlantic Ocean, opening the way for the wide-scale European exploration  and colonization of the Americas.</a:t>
            </a:r>
            <a:endParaRPr lang="tr-TR" sz="1800" dirty="0">
              <a:latin typeface="Palanquin Dark" panose="020B0604020202020204" charset="0"/>
              <a:cs typeface="Palanquin Dark" panose="020B0604020202020204" charset="0"/>
            </a:endParaRPr>
          </a:p>
        </p:txBody>
      </p:sp>
      <p:pic>
        <p:nvPicPr>
          <p:cNvPr id="10" name="Resim 9">
            <a:extLst>
              <a:ext uri="{FF2B5EF4-FFF2-40B4-BE49-F238E27FC236}">
                <a16:creationId xmlns:a16="http://schemas.microsoft.com/office/drawing/2014/main" id="{948709D4-559C-4004-8A58-9F424102904E}"/>
              </a:ext>
            </a:extLst>
          </p:cNvPr>
          <p:cNvPicPr>
            <a:picLocks noChangeAspect="1"/>
          </p:cNvPicPr>
          <p:nvPr/>
        </p:nvPicPr>
        <p:blipFill>
          <a:blip r:embed="rId3"/>
          <a:stretch>
            <a:fillRect/>
          </a:stretch>
        </p:blipFill>
        <p:spPr>
          <a:xfrm>
            <a:off x="6041618" y="925033"/>
            <a:ext cx="2422557" cy="242255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38"/>
          <p:cNvSpPr txBox="1">
            <a:spLocks noGrp="1"/>
          </p:cNvSpPr>
          <p:nvPr>
            <p:ph type="title"/>
          </p:nvPr>
        </p:nvSpPr>
        <p:spPr>
          <a:xfrm>
            <a:off x="1277258" y="194185"/>
            <a:ext cx="3138000" cy="90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Where did they reach?</a:t>
            </a:r>
            <a:endParaRPr dirty="0"/>
          </a:p>
        </p:txBody>
      </p:sp>
      <p:sp>
        <p:nvSpPr>
          <p:cNvPr id="977" name="Google Shape;977;p38"/>
          <p:cNvSpPr txBox="1">
            <a:spLocks noGrp="1"/>
          </p:cNvSpPr>
          <p:nvPr>
            <p:ph type="subTitle" idx="1"/>
          </p:nvPr>
        </p:nvSpPr>
        <p:spPr>
          <a:xfrm>
            <a:off x="1277256" y="1096884"/>
            <a:ext cx="6589485" cy="2386545"/>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sz="2400" dirty="0"/>
              <a:t>A small island in the present Bahamas.  As he believed he had reached his destination, these islands were called “West Indies”, a name they have to this day. He actually saw the mainland of South America but believed it was the coast of India!</a:t>
            </a: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cxnSp>
        <p:nvCxnSpPr>
          <p:cNvPr id="1010" name="Google Shape;1010;p39"/>
          <p:cNvCxnSpPr/>
          <p:nvPr/>
        </p:nvCxnSpPr>
        <p:spPr>
          <a:xfrm>
            <a:off x="-147989" y="1017725"/>
            <a:ext cx="9177900" cy="0"/>
          </a:xfrm>
          <a:prstGeom prst="straightConnector1">
            <a:avLst/>
          </a:prstGeom>
          <a:noFill/>
          <a:ln w="19050" cap="flat" cmpd="sng">
            <a:solidFill>
              <a:schemeClr val="dk1"/>
            </a:solidFill>
            <a:prstDash val="solid"/>
            <a:round/>
            <a:headEnd type="none" w="med" len="med"/>
            <a:tailEnd type="none" w="med" len="med"/>
          </a:ln>
        </p:spPr>
      </p:cxnSp>
      <p:sp>
        <p:nvSpPr>
          <p:cNvPr id="1009" name="Google Shape;1009;p39"/>
          <p:cNvSpPr txBox="1">
            <a:spLocks noGrp="1"/>
          </p:cNvSpPr>
          <p:nvPr>
            <p:ph type="title"/>
          </p:nvPr>
        </p:nvSpPr>
        <p:spPr>
          <a:xfrm>
            <a:off x="695700" y="445025"/>
            <a:ext cx="7776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Amerigo Vespucci (1451 – 1512)</a:t>
            </a:r>
            <a:endParaRPr dirty="0"/>
          </a:p>
        </p:txBody>
      </p:sp>
      <p:sp>
        <p:nvSpPr>
          <p:cNvPr id="21" name="Metin kutusu 20">
            <a:extLst>
              <a:ext uri="{FF2B5EF4-FFF2-40B4-BE49-F238E27FC236}">
                <a16:creationId xmlns:a16="http://schemas.microsoft.com/office/drawing/2014/main" id="{ACF53633-3434-412E-9B76-3DDAF850FD17}"/>
              </a:ext>
            </a:extLst>
          </p:cNvPr>
          <p:cNvSpPr txBox="1"/>
          <p:nvPr/>
        </p:nvSpPr>
        <p:spPr>
          <a:xfrm>
            <a:off x="522514" y="1467861"/>
            <a:ext cx="5341256" cy="1569660"/>
          </a:xfrm>
          <a:prstGeom prst="rect">
            <a:avLst/>
          </a:prstGeom>
          <a:noFill/>
        </p:spPr>
        <p:txBody>
          <a:bodyPr wrap="square">
            <a:spAutoFit/>
          </a:bodyPr>
          <a:lstStyle/>
          <a:p>
            <a:r>
              <a:rPr lang="en-US" sz="2400" b="0" i="0" dirty="0">
                <a:solidFill>
                  <a:srgbClr val="202122"/>
                </a:solidFill>
                <a:effectLst/>
                <a:latin typeface="High Tower Text" panose="02040502050506030303" pitchFamily="18" charset="0"/>
              </a:rPr>
              <a:t>Amerigo Vespucci was an Italian-born merchant, explorer, and navigator from the Republic of Florence, from whose name the term “America” is derived. </a:t>
            </a:r>
            <a:endParaRPr lang="tr-TR" sz="2400" dirty="0">
              <a:latin typeface="High Tower Text" panose="02040502050506030303" pitchFamily="18" charset="0"/>
            </a:endParaRPr>
          </a:p>
        </p:txBody>
      </p:sp>
      <p:pic>
        <p:nvPicPr>
          <p:cNvPr id="4" name="Resim 3" descr="metin içeren bir resim&#10;&#10;Açıklama otomatik olarak oluşturuldu">
            <a:extLst>
              <a:ext uri="{FF2B5EF4-FFF2-40B4-BE49-F238E27FC236}">
                <a16:creationId xmlns:a16="http://schemas.microsoft.com/office/drawing/2014/main" id="{F7028084-23D1-4945-8AB5-0978A4D167C5}"/>
              </a:ext>
            </a:extLst>
          </p:cNvPr>
          <p:cNvPicPr>
            <a:picLocks noChangeAspect="1"/>
          </p:cNvPicPr>
          <p:nvPr/>
        </p:nvPicPr>
        <p:blipFill>
          <a:blip r:embed="rId3"/>
          <a:stretch>
            <a:fillRect/>
          </a:stretch>
        </p:blipFill>
        <p:spPr>
          <a:xfrm>
            <a:off x="5863770" y="1467861"/>
            <a:ext cx="3224242" cy="193454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grpSp>
        <p:nvGrpSpPr>
          <p:cNvPr id="84" name="Google Shape;3174;p64">
            <a:extLst>
              <a:ext uri="{FF2B5EF4-FFF2-40B4-BE49-F238E27FC236}">
                <a16:creationId xmlns:a16="http://schemas.microsoft.com/office/drawing/2014/main" id="{0ECF6748-50C6-4B5A-A02F-CCE194D12B95}"/>
              </a:ext>
            </a:extLst>
          </p:cNvPr>
          <p:cNvGrpSpPr/>
          <p:nvPr/>
        </p:nvGrpSpPr>
        <p:grpSpPr>
          <a:xfrm>
            <a:off x="763892" y="874461"/>
            <a:ext cx="6710795" cy="3394578"/>
            <a:chOff x="238125" y="1038125"/>
            <a:chExt cx="7146800" cy="3633625"/>
          </a:xfrm>
          <a:solidFill>
            <a:schemeClr val="tx2">
              <a:lumMod val="60000"/>
              <a:lumOff val="40000"/>
            </a:schemeClr>
          </a:solidFill>
        </p:grpSpPr>
        <p:sp>
          <p:nvSpPr>
            <p:cNvPr id="85" name="Google Shape;3175;p64">
              <a:extLst>
                <a:ext uri="{FF2B5EF4-FFF2-40B4-BE49-F238E27FC236}">
                  <a16:creationId xmlns:a16="http://schemas.microsoft.com/office/drawing/2014/main" id="{25E8D8D4-EF11-43C8-9C18-52CDECA0265E}"/>
                </a:ext>
              </a:extLst>
            </p:cNvPr>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176;p64">
              <a:extLst>
                <a:ext uri="{FF2B5EF4-FFF2-40B4-BE49-F238E27FC236}">
                  <a16:creationId xmlns:a16="http://schemas.microsoft.com/office/drawing/2014/main" id="{2415E7FC-745E-420C-BDB6-9C3863C03728}"/>
                </a:ext>
              </a:extLst>
            </p:cNvPr>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177;p64">
              <a:extLst>
                <a:ext uri="{FF2B5EF4-FFF2-40B4-BE49-F238E27FC236}">
                  <a16:creationId xmlns:a16="http://schemas.microsoft.com/office/drawing/2014/main" id="{C0930CB6-C141-4584-ABE2-C8136BEEC8C0}"/>
                </a:ext>
              </a:extLst>
            </p:cNvPr>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178;p64">
              <a:extLst>
                <a:ext uri="{FF2B5EF4-FFF2-40B4-BE49-F238E27FC236}">
                  <a16:creationId xmlns:a16="http://schemas.microsoft.com/office/drawing/2014/main" id="{7D04F5F1-A551-4497-9D7B-49130F12F481}"/>
                </a:ext>
              </a:extLst>
            </p:cNvPr>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179;p64">
              <a:extLst>
                <a:ext uri="{FF2B5EF4-FFF2-40B4-BE49-F238E27FC236}">
                  <a16:creationId xmlns:a16="http://schemas.microsoft.com/office/drawing/2014/main" id="{C9C8D60F-BEA8-4E3B-840A-D42621ADD972}"/>
                </a:ext>
              </a:extLst>
            </p:cNvPr>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180;p64">
              <a:extLst>
                <a:ext uri="{FF2B5EF4-FFF2-40B4-BE49-F238E27FC236}">
                  <a16:creationId xmlns:a16="http://schemas.microsoft.com/office/drawing/2014/main" id="{0D2D2C8F-7A3A-47CA-AE36-E6D4BCBDE516}"/>
                </a:ext>
              </a:extLst>
            </p:cNvPr>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181;p64">
              <a:extLst>
                <a:ext uri="{FF2B5EF4-FFF2-40B4-BE49-F238E27FC236}">
                  <a16:creationId xmlns:a16="http://schemas.microsoft.com/office/drawing/2014/main" id="{25337BEE-7EC1-458E-A085-1ED8281E3993}"/>
                </a:ext>
              </a:extLst>
            </p:cNvPr>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182;p64">
              <a:extLst>
                <a:ext uri="{FF2B5EF4-FFF2-40B4-BE49-F238E27FC236}">
                  <a16:creationId xmlns:a16="http://schemas.microsoft.com/office/drawing/2014/main" id="{15FCC6D7-28B4-42AF-9F5A-2E76FFE05A3A}"/>
                </a:ext>
              </a:extLst>
            </p:cNvPr>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183;p64">
              <a:extLst>
                <a:ext uri="{FF2B5EF4-FFF2-40B4-BE49-F238E27FC236}">
                  <a16:creationId xmlns:a16="http://schemas.microsoft.com/office/drawing/2014/main" id="{20AFC5C7-688A-4DD1-9B0C-3E86784EAA4A}"/>
                </a:ext>
              </a:extLst>
            </p:cNvPr>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184;p64">
              <a:extLst>
                <a:ext uri="{FF2B5EF4-FFF2-40B4-BE49-F238E27FC236}">
                  <a16:creationId xmlns:a16="http://schemas.microsoft.com/office/drawing/2014/main" id="{418CFD69-FAFE-482B-B82F-ACAEB94ED422}"/>
                </a:ext>
              </a:extLst>
            </p:cNvPr>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185;p64">
              <a:extLst>
                <a:ext uri="{FF2B5EF4-FFF2-40B4-BE49-F238E27FC236}">
                  <a16:creationId xmlns:a16="http://schemas.microsoft.com/office/drawing/2014/main" id="{C5F5A618-2408-43A6-B00B-DA65D2F133D9}"/>
                </a:ext>
              </a:extLst>
            </p:cNvPr>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186;p64">
              <a:extLst>
                <a:ext uri="{FF2B5EF4-FFF2-40B4-BE49-F238E27FC236}">
                  <a16:creationId xmlns:a16="http://schemas.microsoft.com/office/drawing/2014/main" id="{BAFF9AD4-AF17-4F6F-95DB-C1056DE0761D}"/>
                </a:ext>
              </a:extLst>
            </p:cNvPr>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187;p64">
              <a:extLst>
                <a:ext uri="{FF2B5EF4-FFF2-40B4-BE49-F238E27FC236}">
                  <a16:creationId xmlns:a16="http://schemas.microsoft.com/office/drawing/2014/main" id="{ACFCC003-477E-4ACF-92C6-FAF1E670C96B}"/>
                </a:ext>
              </a:extLst>
            </p:cNvPr>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188;p64">
              <a:extLst>
                <a:ext uri="{FF2B5EF4-FFF2-40B4-BE49-F238E27FC236}">
                  <a16:creationId xmlns:a16="http://schemas.microsoft.com/office/drawing/2014/main" id="{652B339A-F3CF-4421-A142-565BE6EACEF1}"/>
                </a:ext>
              </a:extLst>
            </p:cNvPr>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189;p64">
              <a:extLst>
                <a:ext uri="{FF2B5EF4-FFF2-40B4-BE49-F238E27FC236}">
                  <a16:creationId xmlns:a16="http://schemas.microsoft.com/office/drawing/2014/main" id="{5F0B5BCE-9876-4167-90BC-7ACC8B4F2F49}"/>
                </a:ext>
              </a:extLst>
            </p:cNvPr>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190;p64">
              <a:extLst>
                <a:ext uri="{FF2B5EF4-FFF2-40B4-BE49-F238E27FC236}">
                  <a16:creationId xmlns:a16="http://schemas.microsoft.com/office/drawing/2014/main" id="{191600EF-1188-47B8-A065-9C0259DDDA27}"/>
                </a:ext>
              </a:extLst>
            </p:cNvPr>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191;p64">
              <a:extLst>
                <a:ext uri="{FF2B5EF4-FFF2-40B4-BE49-F238E27FC236}">
                  <a16:creationId xmlns:a16="http://schemas.microsoft.com/office/drawing/2014/main" id="{F5113580-4616-4B77-A084-FDD1C3D99E80}"/>
                </a:ext>
              </a:extLst>
            </p:cNvPr>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192;p64">
              <a:extLst>
                <a:ext uri="{FF2B5EF4-FFF2-40B4-BE49-F238E27FC236}">
                  <a16:creationId xmlns:a16="http://schemas.microsoft.com/office/drawing/2014/main" id="{8028D794-F68D-4E0D-B5EF-0FE0127F3CFE}"/>
                </a:ext>
              </a:extLst>
            </p:cNvPr>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93;p64">
              <a:extLst>
                <a:ext uri="{FF2B5EF4-FFF2-40B4-BE49-F238E27FC236}">
                  <a16:creationId xmlns:a16="http://schemas.microsoft.com/office/drawing/2014/main" id="{03CE174F-47FB-487B-BF4C-F3D02FDAA964}"/>
                </a:ext>
              </a:extLst>
            </p:cNvPr>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94;p64">
              <a:extLst>
                <a:ext uri="{FF2B5EF4-FFF2-40B4-BE49-F238E27FC236}">
                  <a16:creationId xmlns:a16="http://schemas.microsoft.com/office/drawing/2014/main" id="{E2B61FED-0CD2-479B-84A0-9236513C174E}"/>
                </a:ext>
              </a:extLst>
            </p:cNvPr>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95;p64">
              <a:extLst>
                <a:ext uri="{FF2B5EF4-FFF2-40B4-BE49-F238E27FC236}">
                  <a16:creationId xmlns:a16="http://schemas.microsoft.com/office/drawing/2014/main" id="{0D6D862D-BB78-41C7-B40C-43AB57262CBE}"/>
                </a:ext>
              </a:extLst>
            </p:cNvPr>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96;p64">
              <a:extLst>
                <a:ext uri="{FF2B5EF4-FFF2-40B4-BE49-F238E27FC236}">
                  <a16:creationId xmlns:a16="http://schemas.microsoft.com/office/drawing/2014/main" id="{452A5FEF-67D6-43D7-B91F-B48CF2F2B87B}"/>
                </a:ext>
              </a:extLst>
            </p:cNvPr>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97;p64">
              <a:extLst>
                <a:ext uri="{FF2B5EF4-FFF2-40B4-BE49-F238E27FC236}">
                  <a16:creationId xmlns:a16="http://schemas.microsoft.com/office/drawing/2014/main" id="{60751B0D-038F-4792-A35B-F88F599263C9}"/>
                </a:ext>
              </a:extLst>
            </p:cNvPr>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98;p64">
              <a:extLst>
                <a:ext uri="{FF2B5EF4-FFF2-40B4-BE49-F238E27FC236}">
                  <a16:creationId xmlns:a16="http://schemas.microsoft.com/office/drawing/2014/main" id="{BD2CDFFE-AF7B-4D74-ACF8-DF30EF48D2F0}"/>
                </a:ext>
              </a:extLst>
            </p:cNvPr>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99;p64">
              <a:extLst>
                <a:ext uri="{FF2B5EF4-FFF2-40B4-BE49-F238E27FC236}">
                  <a16:creationId xmlns:a16="http://schemas.microsoft.com/office/drawing/2014/main" id="{94F7CBB7-AF59-46FD-B4CB-92655BC9380A}"/>
                </a:ext>
              </a:extLst>
            </p:cNvPr>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200;p64">
              <a:extLst>
                <a:ext uri="{FF2B5EF4-FFF2-40B4-BE49-F238E27FC236}">
                  <a16:creationId xmlns:a16="http://schemas.microsoft.com/office/drawing/2014/main" id="{6A757337-00F4-40FF-9DE8-7CF320B0797A}"/>
                </a:ext>
              </a:extLst>
            </p:cNvPr>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201;p64">
              <a:extLst>
                <a:ext uri="{FF2B5EF4-FFF2-40B4-BE49-F238E27FC236}">
                  <a16:creationId xmlns:a16="http://schemas.microsoft.com/office/drawing/2014/main" id="{E47FB5FD-F69B-4C6B-B8AF-A3E9123DCA03}"/>
                </a:ext>
              </a:extLst>
            </p:cNvPr>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202;p64">
              <a:extLst>
                <a:ext uri="{FF2B5EF4-FFF2-40B4-BE49-F238E27FC236}">
                  <a16:creationId xmlns:a16="http://schemas.microsoft.com/office/drawing/2014/main" id="{92863585-BA62-41ED-AC32-F11D56937BE2}"/>
                </a:ext>
              </a:extLst>
            </p:cNvPr>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203;p64">
              <a:extLst>
                <a:ext uri="{FF2B5EF4-FFF2-40B4-BE49-F238E27FC236}">
                  <a16:creationId xmlns:a16="http://schemas.microsoft.com/office/drawing/2014/main" id="{14EB60A1-82FB-475F-8A5B-BF38DA1D2C0A}"/>
                </a:ext>
              </a:extLst>
            </p:cNvPr>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204;p64">
              <a:extLst>
                <a:ext uri="{FF2B5EF4-FFF2-40B4-BE49-F238E27FC236}">
                  <a16:creationId xmlns:a16="http://schemas.microsoft.com/office/drawing/2014/main" id="{8D6DC6E2-0C76-4910-83E9-81CE626E32E0}"/>
                </a:ext>
              </a:extLst>
            </p:cNvPr>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205;p64">
              <a:extLst>
                <a:ext uri="{FF2B5EF4-FFF2-40B4-BE49-F238E27FC236}">
                  <a16:creationId xmlns:a16="http://schemas.microsoft.com/office/drawing/2014/main" id="{AA682E53-18E5-433A-AABD-2423443C62FB}"/>
                </a:ext>
              </a:extLst>
            </p:cNvPr>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206;p64">
              <a:extLst>
                <a:ext uri="{FF2B5EF4-FFF2-40B4-BE49-F238E27FC236}">
                  <a16:creationId xmlns:a16="http://schemas.microsoft.com/office/drawing/2014/main" id="{15B8751B-4C14-4EB9-973E-7B217D05BEB8}"/>
                </a:ext>
              </a:extLst>
            </p:cNvPr>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207;p64">
              <a:extLst>
                <a:ext uri="{FF2B5EF4-FFF2-40B4-BE49-F238E27FC236}">
                  <a16:creationId xmlns:a16="http://schemas.microsoft.com/office/drawing/2014/main" id="{8358C04E-321F-4FBA-A377-2771C23B2A96}"/>
                </a:ext>
              </a:extLst>
            </p:cNvPr>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208;p64">
              <a:extLst>
                <a:ext uri="{FF2B5EF4-FFF2-40B4-BE49-F238E27FC236}">
                  <a16:creationId xmlns:a16="http://schemas.microsoft.com/office/drawing/2014/main" id="{8ABB5473-7A28-4EA8-BD76-9769644C42F0}"/>
                </a:ext>
              </a:extLst>
            </p:cNvPr>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209;p64">
              <a:extLst>
                <a:ext uri="{FF2B5EF4-FFF2-40B4-BE49-F238E27FC236}">
                  <a16:creationId xmlns:a16="http://schemas.microsoft.com/office/drawing/2014/main" id="{BA3A5EAE-CB55-4BD0-BD35-756C60F09736}"/>
                </a:ext>
              </a:extLst>
            </p:cNvPr>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210;p64">
              <a:extLst>
                <a:ext uri="{FF2B5EF4-FFF2-40B4-BE49-F238E27FC236}">
                  <a16:creationId xmlns:a16="http://schemas.microsoft.com/office/drawing/2014/main" id="{8753B8B9-C039-48E4-BE0B-53209E593D4E}"/>
                </a:ext>
              </a:extLst>
            </p:cNvPr>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211;p64">
              <a:extLst>
                <a:ext uri="{FF2B5EF4-FFF2-40B4-BE49-F238E27FC236}">
                  <a16:creationId xmlns:a16="http://schemas.microsoft.com/office/drawing/2014/main" id="{11E35D56-67F6-4B88-9519-763C47586A02}"/>
                </a:ext>
              </a:extLst>
            </p:cNvPr>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212;p64">
              <a:extLst>
                <a:ext uri="{FF2B5EF4-FFF2-40B4-BE49-F238E27FC236}">
                  <a16:creationId xmlns:a16="http://schemas.microsoft.com/office/drawing/2014/main" id="{916F8FBE-8DD7-4DD1-9013-6DB0195FF3F1}"/>
                </a:ext>
              </a:extLst>
            </p:cNvPr>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213;p64">
              <a:extLst>
                <a:ext uri="{FF2B5EF4-FFF2-40B4-BE49-F238E27FC236}">
                  <a16:creationId xmlns:a16="http://schemas.microsoft.com/office/drawing/2014/main" id="{A2976EA7-DEFF-45BF-B606-CBE0DFF30D2E}"/>
                </a:ext>
              </a:extLst>
            </p:cNvPr>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214;p64">
              <a:extLst>
                <a:ext uri="{FF2B5EF4-FFF2-40B4-BE49-F238E27FC236}">
                  <a16:creationId xmlns:a16="http://schemas.microsoft.com/office/drawing/2014/main" id="{4E714018-D55D-4B08-9D41-58E08296A50D}"/>
                </a:ext>
              </a:extLst>
            </p:cNvPr>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215;p64">
              <a:extLst>
                <a:ext uri="{FF2B5EF4-FFF2-40B4-BE49-F238E27FC236}">
                  <a16:creationId xmlns:a16="http://schemas.microsoft.com/office/drawing/2014/main" id="{C55CBF92-00D3-4FAE-8CEA-BA419BE18574}"/>
                </a:ext>
              </a:extLst>
            </p:cNvPr>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216;p64">
              <a:extLst>
                <a:ext uri="{FF2B5EF4-FFF2-40B4-BE49-F238E27FC236}">
                  <a16:creationId xmlns:a16="http://schemas.microsoft.com/office/drawing/2014/main" id="{D17FDC35-2654-4AA0-A253-8F5306C181A2}"/>
                </a:ext>
              </a:extLst>
            </p:cNvPr>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217;p64">
              <a:extLst>
                <a:ext uri="{FF2B5EF4-FFF2-40B4-BE49-F238E27FC236}">
                  <a16:creationId xmlns:a16="http://schemas.microsoft.com/office/drawing/2014/main" id="{4F77546A-EFFE-4DB0-AF73-970FA41FDE34}"/>
                </a:ext>
              </a:extLst>
            </p:cNvPr>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218;p64">
              <a:extLst>
                <a:ext uri="{FF2B5EF4-FFF2-40B4-BE49-F238E27FC236}">
                  <a16:creationId xmlns:a16="http://schemas.microsoft.com/office/drawing/2014/main" id="{18B5E229-CA9E-48D2-836E-6F8C44E92F83}"/>
                </a:ext>
              </a:extLst>
            </p:cNvPr>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219;p64">
              <a:extLst>
                <a:ext uri="{FF2B5EF4-FFF2-40B4-BE49-F238E27FC236}">
                  <a16:creationId xmlns:a16="http://schemas.microsoft.com/office/drawing/2014/main" id="{FA7821AE-8B8C-46E4-A31D-DE7B39F51BCB}"/>
                </a:ext>
              </a:extLst>
            </p:cNvPr>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220;p64">
              <a:extLst>
                <a:ext uri="{FF2B5EF4-FFF2-40B4-BE49-F238E27FC236}">
                  <a16:creationId xmlns:a16="http://schemas.microsoft.com/office/drawing/2014/main" id="{8A7F24E2-2429-474E-A8B1-855A73EA8BC5}"/>
                </a:ext>
              </a:extLst>
            </p:cNvPr>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221;p64">
              <a:extLst>
                <a:ext uri="{FF2B5EF4-FFF2-40B4-BE49-F238E27FC236}">
                  <a16:creationId xmlns:a16="http://schemas.microsoft.com/office/drawing/2014/main" id="{3DF74964-6A83-4EFC-A756-D87BE39563CD}"/>
                </a:ext>
              </a:extLst>
            </p:cNvPr>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222;p64">
              <a:extLst>
                <a:ext uri="{FF2B5EF4-FFF2-40B4-BE49-F238E27FC236}">
                  <a16:creationId xmlns:a16="http://schemas.microsoft.com/office/drawing/2014/main" id="{BD013585-6958-445C-BB2B-3CB05D99E96D}"/>
                </a:ext>
              </a:extLst>
            </p:cNvPr>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223;p64">
              <a:extLst>
                <a:ext uri="{FF2B5EF4-FFF2-40B4-BE49-F238E27FC236}">
                  <a16:creationId xmlns:a16="http://schemas.microsoft.com/office/drawing/2014/main" id="{DCBB2759-C2AA-4AEE-A39B-16DE23555F31}"/>
                </a:ext>
              </a:extLst>
            </p:cNvPr>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224;p64">
              <a:extLst>
                <a:ext uri="{FF2B5EF4-FFF2-40B4-BE49-F238E27FC236}">
                  <a16:creationId xmlns:a16="http://schemas.microsoft.com/office/drawing/2014/main" id="{7D1DF02A-5ABF-4C00-BD72-B1BC3ACC4EE7}"/>
                </a:ext>
              </a:extLst>
            </p:cNvPr>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225;p64">
              <a:extLst>
                <a:ext uri="{FF2B5EF4-FFF2-40B4-BE49-F238E27FC236}">
                  <a16:creationId xmlns:a16="http://schemas.microsoft.com/office/drawing/2014/main" id="{1D2C9855-50C0-4D8D-977D-BF34742EF4A3}"/>
                </a:ext>
              </a:extLst>
            </p:cNvPr>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226;p64">
              <a:extLst>
                <a:ext uri="{FF2B5EF4-FFF2-40B4-BE49-F238E27FC236}">
                  <a16:creationId xmlns:a16="http://schemas.microsoft.com/office/drawing/2014/main" id="{CAD20A13-8AE3-4121-9C1C-1354731B7632}"/>
                </a:ext>
              </a:extLst>
            </p:cNvPr>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227;p64">
              <a:extLst>
                <a:ext uri="{FF2B5EF4-FFF2-40B4-BE49-F238E27FC236}">
                  <a16:creationId xmlns:a16="http://schemas.microsoft.com/office/drawing/2014/main" id="{A37C74B5-49B5-4170-992B-F489E6769409}"/>
                </a:ext>
              </a:extLst>
            </p:cNvPr>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228;p64">
              <a:extLst>
                <a:ext uri="{FF2B5EF4-FFF2-40B4-BE49-F238E27FC236}">
                  <a16:creationId xmlns:a16="http://schemas.microsoft.com/office/drawing/2014/main" id="{1044A78D-00B3-4064-B6AB-375962D4BAB1}"/>
                </a:ext>
              </a:extLst>
            </p:cNvPr>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229;p64">
              <a:extLst>
                <a:ext uri="{FF2B5EF4-FFF2-40B4-BE49-F238E27FC236}">
                  <a16:creationId xmlns:a16="http://schemas.microsoft.com/office/drawing/2014/main" id="{B73EC4F8-9862-4794-83D7-F985F97A5C59}"/>
                </a:ext>
              </a:extLst>
            </p:cNvPr>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230;p64">
              <a:extLst>
                <a:ext uri="{FF2B5EF4-FFF2-40B4-BE49-F238E27FC236}">
                  <a16:creationId xmlns:a16="http://schemas.microsoft.com/office/drawing/2014/main" id="{4D2E85A4-8847-4C37-A287-817FD6BF28AA}"/>
                </a:ext>
              </a:extLst>
            </p:cNvPr>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231;p64">
              <a:extLst>
                <a:ext uri="{FF2B5EF4-FFF2-40B4-BE49-F238E27FC236}">
                  <a16:creationId xmlns:a16="http://schemas.microsoft.com/office/drawing/2014/main" id="{D053BB4D-CA96-4CB6-B192-DAF14221E864}"/>
                </a:ext>
              </a:extLst>
            </p:cNvPr>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232;p64">
              <a:extLst>
                <a:ext uri="{FF2B5EF4-FFF2-40B4-BE49-F238E27FC236}">
                  <a16:creationId xmlns:a16="http://schemas.microsoft.com/office/drawing/2014/main" id="{FEF41BA1-EAD4-42D8-989B-FDAC85641921}"/>
                </a:ext>
              </a:extLst>
            </p:cNvPr>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233;p64">
              <a:extLst>
                <a:ext uri="{FF2B5EF4-FFF2-40B4-BE49-F238E27FC236}">
                  <a16:creationId xmlns:a16="http://schemas.microsoft.com/office/drawing/2014/main" id="{681C3AC8-4D4A-43DB-B53D-A4EB1721CB92}"/>
                </a:ext>
              </a:extLst>
            </p:cNvPr>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234;p64">
              <a:extLst>
                <a:ext uri="{FF2B5EF4-FFF2-40B4-BE49-F238E27FC236}">
                  <a16:creationId xmlns:a16="http://schemas.microsoft.com/office/drawing/2014/main" id="{3C3AFC86-53BE-4BDC-8F52-CD3F6E4EFDF5}"/>
                </a:ext>
              </a:extLst>
            </p:cNvPr>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235;p64">
              <a:extLst>
                <a:ext uri="{FF2B5EF4-FFF2-40B4-BE49-F238E27FC236}">
                  <a16:creationId xmlns:a16="http://schemas.microsoft.com/office/drawing/2014/main" id="{34E6A2DC-94EB-4E1A-B72D-54CD87E537F2}"/>
                </a:ext>
              </a:extLst>
            </p:cNvPr>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236;p64">
              <a:extLst>
                <a:ext uri="{FF2B5EF4-FFF2-40B4-BE49-F238E27FC236}">
                  <a16:creationId xmlns:a16="http://schemas.microsoft.com/office/drawing/2014/main" id="{9A8C9A95-2069-429C-876F-4F92AD011AD9}"/>
                </a:ext>
              </a:extLst>
            </p:cNvPr>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237;p64">
              <a:extLst>
                <a:ext uri="{FF2B5EF4-FFF2-40B4-BE49-F238E27FC236}">
                  <a16:creationId xmlns:a16="http://schemas.microsoft.com/office/drawing/2014/main" id="{43762A3A-F201-4FBF-90F3-14197E7F293C}"/>
                </a:ext>
              </a:extLst>
            </p:cNvPr>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238;p64">
              <a:extLst>
                <a:ext uri="{FF2B5EF4-FFF2-40B4-BE49-F238E27FC236}">
                  <a16:creationId xmlns:a16="http://schemas.microsoft.com/office/drawing/2014/main" id="{E810B3C8-9EA0-4FD2-9A41-20BC964CFA9F}"/>
                </a:ext>
              </a:extLst>
            </p:cNvPr>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239;p64">
              <a:extLst>
                <a:ext uri="{FF2B5EF4-FFF2-40B4-BE49-F238E27FC236}">
                  <a16:creationId xmlns:a16="http://schemas.microsoft.com/office/drawing/2014/main" id="{E231A662-D08F-4DD5-B63E-C5E4EE27C892}"/>
                </a:ext>
              </a:extLst>
            </p:cNvPr>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240;p64">
              <a:extLst>
                <a:ext uri="{FF2B5EF4-FFF2-40B4-BE49-F238E27FC236}">
                  <a16:creationId xmlns:a16="http://schemas.microsoft.com/office/drawing/2014/main" id="{F2D99720-5F05-4F11-84F9-EAE1C6C3ECCB}"/>
                </a:ext>
              </a:extLst>
            </p:cNvPr>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241;p64">
              <a:extLst>
                <a:ext uri="{FF2B5EF4-FFF2-40B4-BE49-F238E27FC236}">
                  <a16:creationId xmlns:a16="http://schemas.microsoft.com/office/drawing/2014/main" id="{C049F56F-3FF4-4DDC-9D7E-D0897A24BFC9}"/>
                </a:ext>
              </a:extLst>
            </p:cNvPr>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242;p64">
              <a:extLst>
                <a:ext uri="{FF2B5EF4-FFF2-40B4-BE49-F238E27FC236}">
                  <a16:creationId xmlns:a16="http://schemas.microsoft.com/office/drawing/2014/main" id="{B6E0BD19-0EAA-4C87-8E53-D67BA5093536}"/>
                </a:ext>
              </a:extLst>
            </p:cNvPr>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243;p64">
              <a:extLst>
                <a:ext uri="{FF2B5EF4-FFF2-40B4-BE49-F238E27FC236}">
                  <a16:creationId xmlns:a16="http://schemas.microsoft.com/office/drawing/2014/main" id="{23CF43CD-871E-492D-9BFA-12F675A44325}"/>
                </a:ext>
              </a:extLst>
            </p:cNvPr>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244;p64">
              <a:extLst>
                <a:ext uri="{FF2B5EF4-FFF2-40B4-BE49-F238E27FC236}">
                  <a16:creationId xmlns:a16="http://schemas.microsoft.com/office/drawing/2014/main" id="{AC7C6781-551E-4C56-9501-DE19FCAF930B}"/>
                </a:ext>
              </a:extLst>
            </p:cNvPr>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245;p64">
              <a:extLst>
                <a:ext uri="{FF2B5EF4-FFF2-40B4-BE49-F238E27FC236}">
                  <a16:creationId xmlns:a16="http://schemas.microsoft.com/office/drawing/2014/main" id="{6A86DE80-1A71-4423-B421-397ECC86AA99}"/>
                </a:ext>
              </a:extLst>
            </p:cNvPr>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246;p64">
              <a:extLst>
                <a:ext uri="{FF2B5EF4-FFF2-40B4-BE49-F238E27FC236}">
                  <a16:creationId xmlns:a16="http://schemas.microsoft.com/office/drawing/2014/main" id="{6831CA19-4BE7-410A-816A-50613366A1C5}"/>
                </a:ext>
              </a:extLst>
            </p:cNvPr>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247;p64">
              <a:extLst>
                <a:ext uri="{FF2B5EF4-FFF2-40B4-BE49-F238E27FC236}">
                  <a16:creationId xmlns:a16="http://schemas.microsoft.com/office/drawing/2014/main" id="{6C450AFA-E8BC-4964-9C8F-EE6BCF429207}"/>
                </a:ext>
              </a:extLst>
            </p:cNvPr>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248;p64">
              <a:extLst>
                <a:ext uri="{FF2B5EF4-FFF2-40B4-BE49-F238E27FC236}">
                  <a16:creationId xmlns:a16="http://schemas.microsoft.com/office/drawing/2014/main" id="{D25E8F42-35C0-413B-93F1-3DCD9815E201}"/>
                </a:ext>
              </a:extLst>
            </p:cNvPr>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249;p64">
              <a:extLst>
                <a:ext uri="{FF2B5EF4-FFF2-40B4-BE49-F238E27FC236}">
                  <a16:creationId xmlns:a16="http://schemas.microsoft.com/office/drawing/2014/main" id="{204B5509-6E7B-4502-A56C-3AE8645F40FC}"/>
                </a:ext>
              </a:extLst>
            </p:cNvPr>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250;p64">
              <a:extLst>
                <a:ext uri="{FF2B5EF4-FFF2-40B4-BE49-F238E27FC236}">
                  <a16:creationId xmlns:a16="http://schemas.microsoft.com/office/drawing/2014/main" id="{17465CF9-6776-414E-A608-6847CD17DF4D}"/>
                </a:ext>
              </a:extLst>
            </p:cNvPr>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251;p64">
              <a:extLst>
                <a:ext uri="{FF2B5EF4-FFF2-40B4-BE49-F238E27FC236}">
                  <a16:creationId xmlns:a16="http://schemas.microsoft.com/office/drawing/2014/main" id="{078902D5-5D7B-4811-B751-311CC7EE312F}"/>
                </a:ext>
              </a:extLst>
            </p:cNvPr>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252;p64">
              <a:extLst>
                <a:ext uri="{FF2B5EF4-FFF2-40B4-BE49-F238E27FC236}">
                  <a16:creationId xmlns:a16="http://schemas.microsoft.com/office/drawing/2014/main" id="{D8AE9218-0637-4BFD-BADA-60441ECFABE4}"/>
                </a:ext>
              </a:extLst>
            </p:cNvPr>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253;p64">
              <a:extLst>
                <a:ext uri="{FF2B5EF4-FFF2-40B4-BE49-F238E27FC236}">
                  <a16:creationId xmlns:a16="http://schemas.microsoft.com/office/drawing/2014/main" id="{66FF052D-679A-4A1D-96FF-2A669E4A3BE3}"/>
                </a:ext>
              </a:extLst>
            </p:cNvPr>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254;p64">
              <a:extLst>
                <a:ext uri="{FF2B5EF4-FFF2-40B4-BE49-F238E27FC236}">
                  <a16:creationId xmlns:a16="http://schemas.microsoft.com/office/drawing/2014/main" id="{36BD6C77-AD49-4C0B-AB3B-C25ED714DAB6}"/>
                </a:ext>
              </a:extLst>
            </p:cNvPr>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255;p64">
              <a:extLst>
                <a:ext uri="{FF2B5EF4-FFF2-40B4-BE49-F238E27FC236}">
                  <a16:creationId xmlns:a16="http://schemas.microsoft.com/office/drawing/2014/main" id="{108897EC-D66C-4178-A278-5FAEB1D89110}"/>
                </a:ext>
              </a:extLst>
            </p:cNvPr>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256;p64">
              <a:extLst>
                <a:ext uri="{FF2B5EF4-FFF2-40B4-BE49-F238E27FC236}">
                  <a16:creationId xmlns:a16="http://schemas.microsoft.com/office/drawing/2014/main" id="{5E9A1E62-5D85-415B-AC2D-47C5D516E8C6}"/>
                </a:ext>
              </a:extLst>
            </p:cNvPr>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257;p64">
              <a:extLst>
                <a:ext uri="{FF2B5EF4-FFF2-40B4-BE49-F238E27FC236}">
                  <a16:creationId xmlns:a16="http://schemas.microsoft.com/office/drawing/2014/main" id="{41DD54EC-1BE8-4265-8D51-6037868FDE4D}"/>
                </a:ext>
              </a:extLst>
            </p:cNvPr>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258;p64">
              <a:extLst>
                <a:ext uri="{FF2B5EF4-FFF2-40B4-BE49-F238E27FC236}">
                  <a16:creationId xmlns:a16="http://schemas.microsoft.com/office/drawing/2014/main" id="{5F193509-053F-4345-B096-53A7F45B21D9}"/>
                </a:ext>
              </a:extLst>
            </p:cNvPr>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259;p64">
              <a:extLst>
                <a:ext uri="{FF2B5EF4-FFF2-40B4-BE49-F238E27FC236}">
                  <a16:creationId xmlns:a16="http://schemas.microsoft.com/office/drawing/2014/main" id="{0AF087AE-024E-4D1E-AF51-B809C38D7AB6}"/>
                </a:ext>
              </a:extLst>
            </p:cNvPr>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260;p64">
              <a:extLst>
                <a:ext uri="{FF2B5EF4-FFF2-40B4-BE49-F238E27FC236}">
                  <a16:creationId xmlns:a16="http://schemas.microsoft.com/office/drawing/2014/main" id="{10743F60-8717-4FFA-AA61-D6E1A9973A4D}"/>
                </a:ext>
              </a:extLst>
            </p:cNvPr>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261;p64">
              <a:extLst>
                <a:ext uri="{FF2B5EF4-FFF2-40B4-BE49-F238E27FC236}">
                  <a16:creationId xmlns:a16="http://schemas.microsoft.com/office/drawing/2014/main" id="{13D6C3DE-7DE7-4384-8BEE-B2E5CC2A1277}"/>
                </a:ext>
              </a:extLst>
            </p:cNvPr>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262;p64">
              <a:extLst>
                <a:ext uri="{FF2B5EF4-FFF2-40B4-BE49-F238E27FC236}">
                  <a16:creationId xmlns:a16="http://schemas.microsoft.com/office/drawing/2014/main" id="{F6C6E763-B62C-4E5A-A5D1-088DC1EEA34C}"/>
                </a:ext>
              </a:extLst>
            </p:cNvPr>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263;p64">
              <a:extLst>
                <a:ext uri="{FF2B5EF4-FFF2-40B4-BE49-F238E27FC236}">
                  <a16:creationId xmlns:a16="http://schemas.microsoft.com/office/drawing/2014/main" id="{CAF433BC-CF3C-476B-9132-67EF5F3640A2}"/>
                </a:ext>
              </a:extLst>
            </p:cNvPr>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264;p64">
              <a:extLst>
                <a:ext uri="{FF2B5EF4-FFF2-40B4-BE49-F238E27FC236}">
                  <a16:creationId xmlns:a16="http://schemas.microsoft.com/office/drawing/2014/main" id="{09B0C416-A49D-47F8-AEFE-F7BDBA266AC4}"/>
                </a:ext>
              </a:extLst>
            </p:cNvPr>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265;p64">
              <a:extLst>
                <a:ext uri="{FF2B5EF4-FFF2-40B4-BE49-F238E27FC236}">
                  <a16:creationId xmlns:a16="http://schemas.microsoft.com/office/drawing/2014/main" id="{ACDF5C01-13C8-42DA-98AA-91F821096F25}"/>
                </a:ext>
              </a:extLst>
            </p:cNvPr>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266;p64">
              <a:extLst>
                <a:ext uri="{FF2B5EF4-FFF2-40B4-BE49-F238E27FC236}">
                  <a16:creationId xmlns:a16="http://schemas.microsoft.com/office/drawing/2014/main" id="{07DFA4D4-E936-4233-A1F8-9612D8AC8CFD}"/>
                </a:ext>
              </a:extLst>
            </p:cNvPr>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267;p64">
              <a:extLst>
                <a:ext uri="{FF2B5EF4-FFF2-40B4-BE49-F238E27FC236}">
                  <a16:creationId xmlns:a16="http://schemas.microsoft.com/office/drawing/2014/main" id="{FA218B5B-BB44-4491-B142-FF29E48B4256}"/>
                </a:ext>
              </a:extLst>
            </p:cNvPr>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268;p64">
              <a:extLst>
                <a:ext uri="{FF2B5EF4-FFF2-40B4-BE49-F238E27FC236}">
                  <a16:creationId xmlns:a16="http://schemas.microsoft.com/office/drawing/2014/main" id="{2591C924-DED3-4501-A585-92756E5F9E43}"/>
                </a:ext>
              </a:extLst>
            </p:cNvPr>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269;p64">
              <a:extLst>
                <a:ext uri="{FF2B5EF4-FFF2-40B4-BE49-F238E27FC236}">
                  <a16:creationId xmlns:a16="http://schemas.microsoft.com/office/drawing/2014/main" id="{C2A42FB9-BECD-4F38-BCAE-B7E9A4F07756}"/>
                </a:ext>
              </a:extLst>
            </p:cNvPr>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270;p64">
              <a:extLst>
                <a:ext uri="{FF2B5EF4-FFF2-40B4-BE49-F238E27FC236}">
                  <a16:creationId xmlns:a16="http://schemas.microsoft.com/office/drawing/2014/main" id="{B8144D65-4458-4C93-8FD6-9CE5FC5BEC20}"/>
                </a:ext>
              </a:extLst>
            </p:cNvPr>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271;p64">
              <a:extLst>
                <a:ext uri="{FF2B5EF4-FFF2-40B4-BE49-F238E27FC236}">
                  <a16:creationId xmlns:a16="http://schemas.microsoft.com/office/drawing/2014/main" id="{53E3F517-CC6F-40AE-B456-B57B49980FB8}"/>
                </a:ext>
              </a:extLst>
            </p:cNvPr>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272;p64">
              <a:extLst>
                <a:ext uri="{FF2B5EF4-FFF2-40B4-BE49-F238E27FC236}">
                  <a16:creationId xmlns:a16="http://schemas.microsoft.com/office/drawing/2014/main" id="{9F17A9D9-2429-4BCB-A2CD-4F2295D85AFB}"/>
                </a:ext>
              </a:extLst>
            </p:cNvPr>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273;p64">
              <a:extLst>
                <a:ext uri="{FF2B5EF4-FFF2-40B4-BE49-F238E27FC236}">
                  <a16:creationId xmlns:a16="http://schemas.microsoft.com/office/drawing/2014/main" id="{4331C516-9628-4A7C-B4CB-F6066B3D5EEC}"/>
                </a:ext>
              </a:extLst>
            </p:cNvPr>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274;p64">
              <a:extLst>
                <a:ext uri="{FF2B5EF4-FFF2-40B4-BE49-F238E27FC236}">
                  <a16:creationId xmlns:a16="http://schemas.microsoft.com/office/drawing/2014/main" id="{CF04371D-C07C-4B91-8552-F239C5A2ABB9}"/>
                </a:ext>
              </a:extLst>
            </p:cNvPr>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275;p64">
              <a:extLst>
                <a:ext uri="{FF2B5EF4-FFF2-40B4-BE49-F238E27FC236}">
                  <a16:creationId xmlns:a16="http://schemas.microsoft.com/office/drawing/2014/main" id="{DE43B68B-A134-4E76-AC04-D1519A4AA7CB}"/>
                </a:ext>
              </a:extLst>
            </p:cNvPr>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276;p64">
              <a:extLst>
                <a:ext uri="{FF2B5EF4-FFF2-40B4-BE49-F238E27FC236}">
                  <a16:creationId xmlns:a16="http://schemas.microsoft.com/office/drawing/2014/main" id="{89287AD7-A3D7-460D-B9ED-13791C048554}"/>
                </a:ext>
              </a:extLst>
            </p:cNvPr>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277;p64">
              <a:extLst>
                <a:ext uri="{FF2B5EF4-FFF2-40B4-BE49-F238E27FC236}">
                  <a16:creationId xmlns:a16="http://schemas.microsoft.com/office/drawing/2014/main" id="{FEBC3177-E7F4-404E-B251-8534B9899BCD}"/>
                </a:ext>
              </a:extLst>
            </p:cNvPr>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278;p64">
              <a:extLst>
                <a:ext uri="{FF2B5EF4-FFF2-40B4-BE49-F238E27FC236}">
                  <a16:creationId xmlns:a16="http://schemas.microsoft.com/office/drawing/2014/main" id="{06813531-C8BC-42E8-9DE9-EB2C6E131356}"/>
                </a:ext>
              </a:extLst>
            </p:cNvPr>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279;p64">
              <a:extLst>
                <a:ext uri="{FF2B5EF4-FFF2-40B4-BE49-F238E27FC236}">
                  <a16:creationId xmlns:a16="http://schemas.microsoft.com/office/drawing/2014/main" id="{D62B4ADC-DEA4-47D0-9409-6627BEF2EF1B}"/>
                </a:ext>
              </a:extLst>
            </p:cNvPr>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280;p64">
              <a:extLst>
                <a:ext uri="{FF2B5EF4-FFF2-40B4-BE49-F238E27FC236}">
                  <a16:creationId xmlns:a16="http://schemas.microsoft.com/office/drawing/2014/main" id="{5ED837D5-4115-4FC7-A672-278034F01A89}"/>
                </a:ext>
              </a:extLst>
            </p:cNvPr>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281;p64">
              <a:extLst>
                <a:ext uri="{FF2B5EF4-FFF2-40B4-BE49-F238E27FC236}">
                  <a16:creationId xmlns:a16="http://schemas.microsoft.com/office/drawing/2014/main" id="{27B8AA29-7DCF-48E0-97F6-846CFCD1888E}"/>
                </a:ext>
              </a:extLst>
            </p:cNvPr>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282;p64">
              <a:extLst>
                <a:ext uri="{FF2B5EF4-FFF2-40B4-BE49-F238E27FC236}">
                  <a16:creationId xmlns:a16="http://schemas.microsoft.com/office/drawing/2014/main" id="{D4D82DBD-9C51-42C2-837E-4B42C4B202B2}"/>
                </a:ext>
              </a:extLst>
            </p:cNvPr>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283;p64">
              <a:extLst>
                <a:ext uri="{FF2B5EF4-FFF2-40B4-BE49-F238E27FC236}">
                  <a16:creationId xmlns:a16="http://schemas.microsoft.com/office/drawing/2014/main" id="{6EEDF278-531B-458C-A55D-B649ED40A93B}"/>
                </a:ext>
              </a:extLst>
            </p:cNvPr>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284;p64">
              <a:extLst>
                <a:ext uri="{FF2B5EF4-FFF2-40B4-BE49-F238E27FC236}">
                  <a16:creationId xmlns:a16="http://schemas.microsoft.com/office/drawing/2014/main" id="{0E6D3CCF-788E-47E2-8ADC-68D4056A7D4C}"/>
                </a:ext>
              </a:extLst>
            </p:cNvPr>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285;p64">
              <a:extLst>
                <a:ext uri="{FF2B5EF4-FFF2-40B4-BE49-F238E27FC236}">
                  <a16:creationId xmlns:a16="http://schemas.microsoft.com/office/drawing/2014/main" id="{48D909AA-FE5F-4403-9684-81DFD921AACD}"/>
                </a:ext>
              </a:extLst>
            </p:cNvPr>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286;p64">
              <a:extLst>
                <a:ext uri="{FF2B5EF4-FFF2-40B4-BE49-F238E27FC236}">
                  <a16:creationId xmlns:a16="http://schemas.microsoft.com/office/drawing/2014/main" id="{918B1D23-F77B-4831-A9E8-8325E55AB7AA}"/>
                </a:ext>
              </a:extLst>
            </p:cNvPr>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287;p64">
              <a:extLst>
                <a:ext uri="{FF2B5EF4-FFF2-40B4-BE49-F238E27FC236}">
                  <a16:creationId xmlns:a16="http://schemas.microsoft.com/office/drawing/2014/main" id="{86B71881-D462-43F8-B8BA-6504562512D0}"/>
                </a:ext>
              </a:extLst>
            </p:cNvPr>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288;p64">
              <a:extLst>
                <a:ext uri="{FF2B5EF4-FFF2-40B4-BE49-F238E27FC236}">
                  <a16:creationId xmlns:a16="http://schemas.microsoft.com/office/drawing/2014/main" id="{FFA6E5DC-AAF2-4BE9-B11E-9AD2AA834DFB}"/>
                </a:ext>
              </a:extLst>
            </p:cNvPr>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289;p64">
              <a:extLst>
                <a:ext uri="{FF2B5EF4-FFF2-40B4-BE49-F238E27FC236}">
                  <a16:creationId xmlns:a16="http://schemas.microsoft.com/office/drawing/2014/main" id="{B27E5AF8-16ED-4CC5-B966-08F31B61EE4F}"/>
                </a:ext>
              </a:extLst>
            </p:cNvPr>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290;p64">
              <a:extLst>
                <a:ext uri="{FF2B5EF4-FFF2-40B4-BE49-F238E27FC236}">
                  <a16:creationId xmlns:a16="http://schemas.microsoft.com/office/drawing/2014/main" id="{8E841C01-A2F2-4BC6-8271-93DA6D6B37CE}"/>
                </a:ext>
              </a:extLst>
            </p:cNvPr>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291;p64">
              <a:extLst>
                <a:ext uri="{FF2B5EF4-FFF2-40B4-BE49-F238E27FC236}">
                  <a16:creationId xmlns:a16="http://schemas.microsoft.com/office/drawing/2014/main" id="{3D745553-7357-42F3-8B3C-B4611DBECA82}"/>
                </a:ext>
              </a:extLst>
            </p:cNvPr>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292;p64">
              <a:extLst>
                <a:ext uri="{FF2B5EF4-FFF2-40B4-BE49-F238E27FC236}">
                  <a16:creationId xmlns:a16="http://schemas.microsoft.com/office/drawing/2014/main" id="{173CEBD0-FF25-4C57-90D8-26D3DEE62885}"/>
                </a:ext>
              </a:extLst>
            </p:cNvPr>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293;p64">
              <a:extLst>
                <a:ext uri="{FF2B5EF4-FFF2-40B4-BE49-F238E27FC236}">
                  <a16:creationId xmlns:a16="http://schemas.microsoft.com/office/drawing/2014/main" id="{800ACDBE-0E36-465C-BA0A-D5468E344DD7}"/>
                </a:ext>
              </a:extLst>
            </p:cNvPr>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294;p64">
              <a:extLst>
                <a:ext uri="{FF2B5EF4-FFF2-40B4-BE49-F238E27FC236}">
                  <a16:creationId xmlns:a16="http://schemas.microsoft.com/office/drawing/2014/main" id="{77F9453E-EB22-420F-86FB-936752374ACD}"/>
                </a:ext>
              </a:extLst>
            </p:cNvPr>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295;p64">
              <a:extLst>
                <a:ext uri="{FF2B5EF4-FFF2-40B4-BE49-F238E27FC236}">
                  <a16:creationId xmlns:a16="http://schemas.microsoft.com/office/drawing/2014/main" id="{06CD5B5D-660C-4ECB-878E-8547E6EEF011}"/>
                </a:ext>
              </a:extLst>
            </p:cNvPr>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296;p64">
              <a:extLst>
                <a:ext uri="{FF2B5EF4-FFF2-40B4-BE49-F238E27FC236}">
                  <a16:creationId xmlns:a16="http://schemas.microsoft.com/office/drawing/2014/main" id="{269C83B3-53D7-4559-B5A7-FE6D15E37D24}"/>
                </a:ext>
              </a:extLst>
            </p:cNvPr>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297;p64">
              <a:extLst>
                <a:ext uri="{FF2B5EF4-FFF2-40B4-BE49-F238E27FC236}">
                  <a16:creationId xmlns:a16="http://schemas.microsoft.com/office/drawing/2014/main" id="{D2B9BF53-004C-4B22-BCAF-0E6141DDDD2A}"/>
                </a:ext>
              </a:extLst>
            </p:cNvPr>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298;p64">
              <a:extLst>
                <a:ext uri="{FF2B5EF4-FFF2-40B4-BE49-F238E27FC236}">
                  <a16:creationId xmlns:a16="http://schemas.microsoft.com/office/drawing/2014/main" id="{7DEE9AAF-B682-437D-A37D-A47A27F95075}"/>
                </a:ext>
              </a:extLst>
            </p:cNvPr>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299;p64">
              <a:extLst>
                <a:ext uri="{FF2B5EF4-FFF2-40B4-BE49-F238E27FC236}">
                  <a16:creationId xmlns:a16="http://schemas.microsoft.com/office/drawing/2014/main" id="{82191C88-7B19-402C-B804-D43AF8265846}"/>
                </a:ext>
              </a:extLst>
            </p:cNvPr>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300;p64">
              <a:extLst>
                <a:ext uri="{FF2B5EF4-FFF2-40B4-BE49-F238E27FC236}">
                  <a16:creationId xmlns:a16="http://schemas.microsoft.com/office/drawing/2014/main" id="{EC09AE63-F566-4BA1-AB5A-0551FE5B4047}"/>
                </a:ext>
              </a:extLst>
            </p:cNvPr>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301;p64">
              <a:extLst>
                <a:ext uri="{FF2B5EF4-FFF2-40B4-BE49-F238E27FC236}">
                  <a16:creationId xmlns:a16="http://schemas.microsoft.com/office/drawing/2014/main" id="{3C8D82E8-88BF-455E-A8BC-32D9269845A8}"/>
                </a:ext>
              </a:extLst>
            </p:cNvPr>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302;p64">
              <a:extLst>
                <a:ext uri="{FF2B5EF4-FFF2-40B4-BE49-F238E27FC236}">
                  <a16:creationId xmlns:a16="http://schemas.microsoft.com/office/drawing/2014/main" id="{3E8F81D9-C584-4839-A4FC-7191549E8374}"/>
                </a:ext>
              </a:extLst>
            </p:cNvPr>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303;p64">
              <a:extLst>
                <a:ext uri="{FF2B5EF4-FFF2-40B4-BE49-F238E27FC236}">
                  <a16:creationId xmlns:a16="http://schemas.microsoft.com/office/drawing/2014/main" id="{8E1B2D45-36DD-4129-B9E9-8290B0AC210F}"/>
                </a:ext>
              </a:extLst>
            </p:cNvPr>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304;p64">
              <a:extLst>
                <a:ext uri="{FF2B5EF4-FFF2-40B4-BE49-F238E27FC236}">
                  <a16:creationId xmlns:a16="http://schemas.microsoft.com/office/drawing/2014/main" id="{91FD764B-2CC7-40DE-A840-93BC31DC28A3}"/>
                </a:ext>
              </a:extLst>
            </p:cNvPr>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305;p64">
              <a:extLst>
                <a:ext uri="{FF2B5EF4-FFF2-40B4-BE49-F238E27FC236}">
                  <a16:creationId xmlns:a16="http://schemas.microsoft.com/office/drawing/2014/main" id="{AB962BC3-9BFE-4D28-84AF-29F24CA407AB}"/>
                </a:ext>
              </a:extLst>
            </p:cNvPr>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306;p64">
              <a:extLst>
                <a:ext uri="{FF2B5EF4-FFF2-40B4-BE49-F238E27FC236}">
                  <a16:creationId xmlns:a16="http://schemas.microsoft.com/office/drawing/2014/main" id="{2C4F4258-C52E-4A00-9104-ED6CF18B4547}"/>
                </a:ext>
              </a:extLst>
            </p:cNvPr>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307;p64">
              <a:extLst>
                <a:ext uri="{FF2B5EF4-FFF2-40B4-BE49-F238E27FC236}">
                  <a16:creationId xmlns:a16="http://schemas.microsoft.com/office/drawing/2014/main" id="{FF2B3FEB-B8E5-4517-BF59-B42E73CC51F3}"/>
                </a:ext>
              </a:extLst>
            </p:cNvPr>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308;p64">
              <a:extLst>
                <a:ext uri="{FF2B5EF4-FFF2-40B4-BE49-F238E27FC236}">
                  <a16:creationId xmlns:a16="http://schemas.microsoft.com/office/drawing/2014/main" id="{199D2A63-0C7D-4DE1-A30A-7904BF690F91}"/>
                </a:ext>
              </a:extLst>
            </p:cNvPr>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309;p64">
              <a:extLst>
                <a:ext uri="{FF2B5EF4-FFF2-40B4-BE49-F238E27FC236}">
                  <a16:creationId xmlns:a16="http://schemas.microsoft.com/office/drawing/2014/main" id="{7D54963C-E3AA-44BB-81B4-9F1D7DC9C8C2}"/>
                </a:ext>
              </a:extLst>
            </p:cNvPr>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310;p64">
              <a:extLst>
                <a:ext uri="{FF2B5EF4-FFF2-40B4-BE49-F238E27FC236}">
                  <a16:creationId xmlns:a16="http://schemas.microsoft.com/office/drawing/2014/main" id="{F6282E13-8194-457F-9B11-1DB17024BD2D}"/>
                </a:ext>
              </a:extLst>
            </p:cNvPr>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311;p64">
              <a:extLst>
                <a:ext uri="{FF2B5EF4-FFF2-40B4-BE49-F238E27FC236}">
                  <a16:creationId xmlns:a16="http://schemas.microsoft.com/office/drawing/2014/main" id="{011DB016-2327-46A6-BF46-DBB5D7C85466}"/>
                </a:ext>
              </a:extLst>
            </p:cNvPr>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312;p64">
              <a:extLst>
                <a:ext uri="{FF2B5EF4-FFF2-40B4-BE49-F238E27FC236}">
                  <a16:creationId xmlns:a16="http://schemas.microsoft.com/office/drawing/2014/main" id="{9876EC1B-5E27-4502-9F18-BA308B48D5CE}"/>
                </a:ext>
              </a:extLst>
            </p:cNvPr>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313;p64">
              <a:extLst>
                <a:ext uri="{FF2B5EF4-FFF2-40B4-BE49-F238E27FC236}">
                  <a16:creationId xmlns:a16="http://schemas.microsoft.com/office/drawing/2014/main" id="{8EFE6214-7AD7-4F81-8E10-65ED14BCD89A}"/>
                </a:ext>
              </a:extLst>
            </p:cNvPr>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314;p64">
              <a:extLst>
                <a:ext uri="{FF2B5EF4-FFF2-40B4-BE49-F238E27FC236}">
                  <a16:creationId xmlns:a16="http://schemas.microsoft.com/office/drawing/2014/main" id="{F33C793F-F34C-47C6-8663-E15CE3DC8CAE}"/>
                </a:ext>
              </a:extLst>
            </p:cNvPr>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315;p64">
              <a:extLst>
                <a:ext uri="{FF2B5EF4-FFF2-40B4-BE49-F238E27FC236}">
                  <a16:creationId xmlns:a16="http://schemas.microsoft.com/office/drawing/2014/main" id="{BD347024-815E-4575-832C-A8A4F6F786DE}"/>
                </a:ext>
              </a:extLst>
            </p:cNvPr>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316;p64">
              <a:extLst>
                <a:ext uri="{FF2B5EF4-FFF2-40B4-BE49-F238E27FC236}">
                  <a16:creationId xmlns:a16="http://schemas.microsoft.com/office/drawing/2014/main" id="{47302EC9-DFE4-4E68-B419-68540774DD5F}"/>
                </a:ext>
              </a:extLst>
            </p:cNvPr>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317;p64">
              <a:extLst>
                <a:ext uri="{FF2B5EF4-FFF2-40B4-BE49-F238E27FC236}">
                  <a16:creationId xmlns:a16="http://schemas.microsoft.com/office/drawing/2014/main" id="{AD2F2C27-2CAC-4BA3-8ABA-BE6965E0735F}"/>
                </a:ext>
              </a:extLst>
            </p:cNvPr>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318;p64">
              <a:extLst>
                <a:ext uri="{FF2B5EF4-FFF2-40B4-BE49-F238E27FC236}">
                  <a16:creationId xmlns:a16="http://schemas.microsoft.com/office/drawing/2014/main" id="{24EF8CB0-2238-4C88-8C05-880E33D08D8E}"/>
                </a:ext>
              </a:extLst>
            </p:cNvPr>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319;p64">
              <a:extLst>
                <a:ext uri="{FF2B5EF4-FFF2-40B4-BE49-F238E27FC236}">
                  <a16:creationId xmlns:a16="http://schemas.microsoft.com/office/drawing/2014/main" id="{A3F6C23F-276C-4853-8E7C-5FB85205DA7C}"/>
                </a:ext>
              </a:extLst>
            </p:cNvPr>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320;p64">
              <a:extLst>
                <a:ext uri="{FF2B5EF4-FFF2-40B4-BE49-F238E27FC236}">
                  <a16:creationId xmlns:a16="http://schemas.microsoft.com/office/drawing/2014/main" id="{22C45D13-DB57-448D-A73A-BE59D841DCED}"/>
                </a:ext>
              </a:extLst>
            </p:cNvPr>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321;p64">
              <a:extLst>
                <a:ext uri="{FF2B5EF4-FFF2-40B4-BE49-F238E27FC236}">
                  <a16:creationId xmlns:a16="http://schemas.microsoft.com/office/drawing/2014/main" id="{2192B3DB-ADF0-4F58-A910-D6227CF00ED5}"/>
                </a:ext>
              </a:extLst>
            </p:cNvPr>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322;p64">
              <a:extLst>
                <a:ext uri="{FF2B5EF4-FFF2-40B4-BE49-F238E27FC236}">
                  <a16:creationId xmlns:a16="http://schemas.microsoft.com/office/drawing/2014/main" id="{ED31EE9D-C1BB-42B0-AF09-76B7292BAAC5}"/>
                </a:ext>
              </a:extLst>
            </p:cNvPr>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323;p64">
              <a:extLst>
                <a:ext uri="{FF2B5EF4-FFF2-40B4-BE49-F238E27FC236}">
                  <a16:creationId xmlns:a16="http://schemas.microsoft.com/office/drawing/2014/main" id="{5D4C44BD-7B7E-4DDF-A082-6B12BDC0D612}"/>
                </a:ext>
              </a:extLst>
            </p:cNvPr>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324;p64">
              <a:extLst>
                <a:ext uri="{FF2B5EF4-FFF2-40B4-BE49-F238E27FC236}">
                  <a16:creationId xmlns:a16="http://schemas.microsoft.com/office/drawing/2014/main" id="{6C9E857F-158D-4852-851F-F0BED992E844}"/>
                </a:ext>
              </a:extLst>
            </p:cNvPr>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325;p64">
              <a:extLst>
                <a:ext uri="{FF2B5EF4-FFF2-40B4-BE49-F238E27FC236}">
                  <a16:creationId xmlns:a16="http://schemas.microsoft.com/office/drawing/2014/main" id="{5888AC59-86DC-4EDB-9F9C-DAFDC27B43C9}"/>
                </a:ext>
              </a:extLst>
            </p:cNvPr>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326;p64">
              <a:extLst>
                <a:ext uri="{FF2B5EF4-FFF2-40B4-BE49-F238E27FC236}">
                  <a16:creationId xmlns:a16="http://schemas.microsoft.com/office/drawing/2014/main" id="{FFBAD5A5-8F7C-49E1-BBDD-144AF8BA0C98}"/>
                </a:ext>
              </a:extLst>
            </p:cNvPr>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327;p64">
              <a:extLst>
                <a:ext uri="{FF2B5EF4-FFF2-40B4-BE49-F238E27FC236}">
                  <a16:creationId xmlns:a16="http://schemas.microsoft.com/office/drawing/2014/main" id="{13775133-0CCE-4576-B8CA-CA79DE3B2D56}"/>
                </a:ext>
              </a:extLst>
            </p:cNvPr>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328;p64">
              <a:extLst>
                <a:ext uri="{FF2B5EF4-FFF2-40B4-BE49-F238E27FC236}">
                  <a16:creationId xmlns:a16="http://schemas.microsoft.com/office/drawing/2014/main" id="{7944BAA4-BF3F-452B-A742-258279312D10}"/>
                </a:ext>
              </a:extLst>
            </p:cNvPr>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329;p64">
              <a:extLst>
                <a:ext uri="{FF2B5EF4-FFF2-40B4-BE49-F238E27FC236}">
                  <a16:creationId xmlns:a16="http://schemas.microsoft.com/office/drawing/2014/main" id="{8A18888B-FAE6-45D1-997A-C589629241EC}"/>
                </a:ext>
              </a:extLst>
            </p:cNvPr>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330;p64">
              <a:extLst>
                <a:ext uri="{FF2B5EF4-FFF2-40B4-BE49-F238E27FC236}">
                  <a16:creationId xmlns:a16="http://schemas.microsoft.com/office/drawing/2014/main" id="{D1BE84A2-F071-4537-8593-7B1A974BD5AF}"/>
                </a:ext>
              </a:extLst>
            </p:cNvPr>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331;p64">
              <a:extLst>
                <a:ext uri="{FF2B5EF4-FFF2-40B4-BE49-F238E27FC236}">
                  <a16:creationId xmlns:a16="http://schemas.microsoft.com/office/drawing/2014/main" id="{56F5686D-DAD8-4373-824A-0DD627272755}"/>
                </a:ext>
              </a:extLst>
            </p:cNvPr>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332;p64">
              <a:extLst>
                <a:ext uri="{FF2B5EF4-FFF2-40B4-BE49-F238E27FC236}">
                  <a16:creationId xmlns:a16="http://schemas.microsoft.com/office/drawing/2014/main" id="{507A5A47-3B82-4E7C-92E1-8917E482A270}"/>
                </a:ext>
              </a:extLst>
            </p:cNvPr>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333;p64">
              <a:extLst>
                <a:ext uri="{FF2B5EF4-FFF2-40B4-BE49-F238E27FC236}">
                  <a16:creationId xmlns:a16="http://schemas.microsoft.com/office/drawing/2014/main" id="{FA9C288C-02E1-4E4A-8A2E-9DC7F4216A31}"/>
                </a:ext>
              </a:extLst>
            </p:cNvPr>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334;p64">
              <a:extLst>
                <a:ext uri="{FF2B5EF4-FFF2-40B4-BE49-F238E27FC236}">
                  <a16:creationId xmlns:a16="http://schemas.microsoft.com/office/drawing/2014/main" id="{7CA5F7A4-0134-4B01-A379-BA00CA8C66F0}"/>
                </a:ext>
              </a:extLst>
            </p:cNvPr>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335;p64">
              <a:extLst>
                <a:ext uri="{FF2B5EF4-FFF2-40B4-BE49-F238E27FC236}">
                  <a16:creationId xmlns:a16="http://schemas.microsoft.com/office/drawing/2014/main" id="{15619E32-BCDA-4A3D-8947-240DC0D338C5}"/>
                </a:ext>
              </a:extLst>
            </p:cNvPr>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336;p64">
              <a:extLst>
                <a:ext uri="{FF2B5EF4-FFF2-40B4-BE49-F238E27FC236}">
                  <a16:creationId xmlns:a16="http://schemas.microsoft.com/office/drawing/2014/main" id="{6440389E-8188-4683-B0A8-5AE89A156D35}"/>
                </a:ext>
              </a:extLst>
            </p:cNvPr>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337;p64">
              <a:extLst>
                <a:ext uri="{FF2B5EF4-FFF2-40B4-BE49-F238E27FC236}">
                  <a16:creationId xmlns:a16="http://schemas.microsoft.com/office/drawing/2014/main" id="{A27157C7-E0DF-4CE8-AAB0-8C487FD0AA10}"/>
                </a:ext>
              </a:extLst>
            </p:cNvPr>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338;p64">
              <a:extLst>
                <a:ext uri="{FF2B5EF4-FFF2-40B4-BE49-F238E27FC236}">
                  <a16:creationId xmlns:a16="http://schemas.microsoft.com/office/drawing/2014/main" id="{332406BA-E419-4C1C-A4A4-34ACFC7EE521}"/>
                </a:ext>
              </a:extLst>
            </p:cNvPr>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339;p64">
              <a:extLst>
                <a:ext uri="{FF2B5EF4-FFF2-40B4-BE49-F238E27FC236}">
                  <a16:creationId xmlns:a16="http://schemas.microsoft.com/office/drawing/2014/main" id="{9EC92574-4D6C-4447-AEBD-0DFAAD441217}"/>
                </a:ext>
              </a:extLst>
            </p:cNvPr>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340;p64">
              <a:extLst>
                <a:ext uri="{FF2B5EF4-FFF2-40B4-BE49-F238E27FC236}">
                  <a16:creationId xmlns:a16="http://schemas.microsoft.com/office/drawing/2014/main" id="{423449F1-D6A2-4DAC-937D-BC69F7AECDB1}"/>
                </a:ext>
              </a:extLst>
            </p:cNvPr>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341;p64">
              <a:extLst>
                <a:ext uri="{FF2B5EF4-FFF2-40B4-BE49-F238E27FC236}">
                  <a16:creationId xmlns:a16="http://schemas.microsoft.com/office/drawing/2014/main" id="{BB71AB93-8EA9-4B64-A2DC-9D46F4F9F817}"/>
                </a:ext>
              </a:extLst>
            </p:cNvPr>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342;p64">
              <a:extLst>
                <a:ext uri="{FF2B5EF4-FFF2-40B4-BE49-F238E27FC236}">
                  <a16:creationId xmlns:a16="http://schemas.microsoft.com/office/drawing/2014/main" id="{2AC0FC3F-6567-4207-AA96-06A0FF0C15A4}"/>
                </a:ext>
              </a:extLst>
            </p:cNvPr>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343;p64">
              <a:extLst>
                <a:ext uri="{FF2B5EF4-FFF2-40B4-BE49-F238E27FC236}">
                  <a16:creationId xmlns:a16="http://schemas.microsoft.com/office/drawing/2014/main" id="{CC0694C0-9D9A-4914-993A-85D45F3C61CD}"/>
                </a:ext>
              </a:extLst>
            </p:cNvPr>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344;p64">
              <a:extLst>
                <a:ext uri="{FF2B5EF4-FFF2-40B4-BE49-F238E27FC236}">
                  <a16:creationId xmlns:a16="http://schemas.microsoft.com/office/drawing/2014/main" id="{FD154C4A-43FF-4DB0-9046-CDB1AE1475A9}"/>
                </a:ext>
              </a:extLst>
            </p:cNvPr>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345;p64">
              <a:extLst>
                <a:ext uri="{FF2B5EF4-FFF2-40B4-BE49-F238E27FC236}">
                  <a16:creationId xmlns:a16="http://schemas.microsoft.com/office/drawing/2014/main" id="{87BED3FD-CDB9-496D-A4F8-7E26B5FD79DE}"/>
                </a:ext>
              </a:extLst>
            </p:cNvPr>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346;p64">
              <a:extLst>
                <a:ext uri="{FF2B5EF4-FFF2-40B4-BE49-F238E27FC236}">
                  <a16:creationId xmlns:a16="http://schemas.microsoft.com/office/drawing/2014/main" id="{E61FBE1A-3990-4E02-A0B8-A0BE85131DAA}"/>
                </a:ext>
              </a:extLst>
            </p:cNvPr>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347;p64">
              <a:extLst>
                <a:ext uri="{FF2B5EF4-FFF2-40B4-BE49-F238E27FC236}">
                  <a16:creationId xmlns:a16="http://schemas.microsoft.com/office/drawing/2014/main" id="{8BDBC8E8-252D-4363-AAFD-BFCE31720AB9}"/>
                </a:ext>
              </a:extLst>
            </p:cNvPr>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348;p64">
              <a:extLst>
                <a:ext uri="{FF2B5EF4-FFF2-40B4-BE49-F238E27FC236}">
                  <a16:creationId xmlns:a16="http://schemas.microsoft.com/office/drawing/2014/main" id="{771035C2-E9CF-4429-B22A-E1012639D0A6}"/>
                </a:ext>
              </a:extLst>
            </p:cNvPr>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349;p64">
              <a:extLst>
                <a:ext uri="{FF2B5EF4-FFF2-40B4-BE49-F238E27FC236}">
                  <a16:creationId xmlns:a16="http://schemas.microsoft.com/office/drawing/2014/main" id="{7F55F322-E23B-4983-9844-6A4DB82F4EA7}"/>
                </a:ext>
              </a:extLst>
            </p:cNvPr>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350;p64">
              <a:extLst>
                <a:ext uri="{FF2B5EF4-FFF2-40B4-BE49-F238E27FC236}">
                  <a16:creationId xmlns:a16="http://schemas.microsoft.com/office/drawing/2014/main" id="{843F6F59-C869-449C-BBAC-8483DA5A306F}"/>
                </a:ext>
              </a:extLst>
            </p:cNvPr>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351;p64">
              <a:extLst>
                <a:ext uri="{FF2B5EF4-FFF2-40B4-BE49-F238E27FC236}">
                  <a16:creationId xmlns:a16="http://schemas.microsoft.com/office/drawing/2014/main" id="{0C82EC99-1B48-4E9D-8FDD-33B9595919B5}"/>
                </a:ext>
              </a:extLst>
            </p:cNvPr>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352;p64">
              <a:extLst>
                <a:ext uri="{FF2B5EF4-FFF2-40B4-BE49-F238E27FC236}">
                  <a16:creationId xmlns:a16="http://schemas.microsoft.com/office/drawing/2014/main" id="{47D49734-6B80-4658-92B7-875D40A4FBD2}"/>
                </a:ext>
              </a:extLst>
            </p:cNvPr>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353;p64">
              <a:extLst>
                <a:ext uri="{FF2B5EF4-FFF2-40B4-BE49-F238E27FC236}">
                  <a16:creationId xmlns:a16="http://schemas.microsoft.com/office/drawing/2014/main" id="{889CCDE4-C5D6-419D-A846-8A6C6A84790A}"/>
                </a:ext>
              </a:extLst>
            </p:cNvPr>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354;p64">
              <a:extLst>
                <a:ext uri="{FF2B5EF4-FFF2-40B4-BE49-F238E27FC236}">
                  <a16:creationId xmlns:a16="http://schemas.microsoft.com/office/drawing/2014/main" id="{4F26EBBE-C0E9-4832-85D2-5C9D614634E5}"/>
                </a:ext>
              </a:extLst>
            </p:cNvPr>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355;p64">
              <a:extLst>
                <a:ext uri="{FF2B5EF4-FFF2-40B4-BE49-F238E27FC236}">
                  <a16:creationId xmlns:a16="http://schemas.microsoft.com/office/drawing/2014/main" id="{DDC4414F-DE62-4CF7-83C8-6074B5114F21}"/>
                </a:ext>
              </a:extLst>
            </p:cNvPr>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356;p64">
              <a:extLst>
                <a:ext uri="{FF2B5EF4-FFF2-40B4-BE49-F238E27FC236}">
                  <a16:creationId xmlns:a16="http://schemas.microsoft.com/office/drawing/2014/main" id="{5D8DAE27-F0FC-4A12-B2D2-ED0FFEC573F5}"/>
                </a:ext>
              </a:extLst>
            </p:cNvPr>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357;p64">
              <a:extLst>
                <a:ext uri="{FF2B5EF4-FFF2-40B4-BE49-F238E27FC236}">
                  <a16:creationId xmlns:a16="http://schemas.microsoft.com/office/drawing/2014/main" id="{BEE92639-5B8B-4AEB-B716-14041B585A44}"/>
                </a:ext>
              </a:extLst>
            </p:cNvPr>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358;p64">
              <a:extLst>
                <a:ext uri="{FF2B5EF4-FFF2-40B4-BE49-F238E27FC236}">
                  <a16:creationId xmlns:a16="http://schemas.microsoft.com/office/drawing/2014/main" id="{F8792A16-D014-4C3C-BB44-9903461473C6}"/>
                </a:ext>
              </a:extLst>
            </p:cNvPr>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359;p64">
              <a:extLst>
                <a:ext uri="{FF2B5EF4-FFF2-40B4-BE49-F238E27FC236}">
                  <a16:creationId xmlns:a16="http://schemas.microsoft.com/office/drawing/2014/main" id="{CEEF972D-DADE-4EA2-8407-5F37158AB4E2}"/>
                </a:ext>
              </a:extLst>
            </p:cNvPr>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360;p64">
              <a:extLst>
                <a:ext uri="{FF2B5EF4-FFF2-40B4-BE49-F238E27FC236}">
                  <a16:creationId xmlns:a16="http://schemas.microsoft.com/office/drawing/2014/main" id="{03125095-7102-4728-ADC1-C6C6ED5A058D}"/>
                </a:ext>
              </a:extLst>
            </p:cNvPr>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361;p64">
              <a:extLst>
                <a:ext uri="{FF2B5EF4-FFF2-40B4-BE49-F238E27FC236}">
                  <a16:creationId xmlns:a16="http://schemas.microsoft.com/office/drawing/2014/main" id="{B21BD24C-35FD-444C-AF40-4C6D7E034DB4}"/>
                </a:ext>
              </a:extLst>
            </p:cNvPr>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362;p64">
              <a:extLst>
                <a:ext uri="{FF2B5EF4-FFF2-40B4-BE49-F238E27FC236}">
                  <a16:creationId xmlns:a16="http://schemas.microsoft.com/office/drawing/2014/main" id="{6C2D6AF3-FBA7-4001-A332-430572B431B9}"/>
                </a:ext>
              </a:extLst>
            </p:cNvPr>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363;p64">
              <a:extLst>
                <a:ext uri="{FF2B5EF4-FFF2-40B4-BE49-F238E27FC236}">
                  <a16:creationId xmlns:a16="http://schemas.microsoft.com/office/drawing/2014/main" id="{737B65E1-BD1F-46D0-8607-42CFE2883DA2}"/>
                </a:ext>
              </a:extLst>
            </p:cNvPr>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364;p64">
              <a:extLst>
                <a:ext uri="{FF2B5EF4-FFF2-40B4-BE49-F238E27FC236}">
                  <a16:creationId xmlns:a16="http://schemas.microsoft.com/office/drawing/2014/main" id="{3431E35D-E1BC-45D3-960B-4ECF32EF6EBB}"/>
                </a:ext>
              </a:extLst>
            </p:cNvPr>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365;p64">
              <a:extLst>
                <a:ext uri="{FF2B5EF4-FFF2-40B4-BE49-F238E27FC236}">
                  <a16:creationId xmlns:a16="http://schemas.microsoft.com/office/drawing/2014/main" id="{60A1FEAE-55CD-467F-ACFE-58D51EE2C552}"/>
                </a:ext>
              </a:extLst>
            </p:cNvPr>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366;p64">
              <a:extLst>
                <a:ext uri="{FF2B5EF4-FFF2-40B4-BE49-F238E27FC236}">
                  <a16:creationId xmlns:a16="http://schemas.microsoft.com/office/drawing/2014/main" id="{8EEEF1F2-3E8D-436F-8116-3307309E945D}"/>
                </a:ext>
              </a:extLst>
            </p:cNvPr>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367;p64">
              <a:extLst>
                <a:ext uri="{FF2B5EF4-FFF2-40B4-BE49-F238E27FC236}">
                  <a16:creationId xmlns:a16="http://schemas.microsoft.com/office/drawing/2014/main" id="{87389036-D912-4859-A208-ADBB49A0C143}"/>
                </a:ext>
              </a:extLst>
            </p:cNvPr>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368;p64">
              <a:extLst>
                <a:ext uri="{FF2B5EF4-FFF2-40B4-BE49-F238E27FC236}">
                  <a16:creationId xmlns:a16="http://schemas.microsoft.com/office/drawing/2014/main" id="{9D7DC1E8-C5EA-4033-92EA-46FC891451E9}"/>
                </a:ext>
              </a:extLst>
            </p:cNvPr>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369;p64">
              <a:extLst>
                <a:ext uri="{FF2B5EF4-FFF2-40B4-BE49-F238E27FC236}">
                  <a16:creationId xmlns:a16="http://schemas.microsoft.com/office/drawing/2014/main" id="{34562A9E-3828-4417-853F-FA7378E019C1}"/>
                </a:ext>
              </a:extLst>
            </p:cNvPr>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370;p64">
              <a:extLst>
                <a:ext uri="{FF2B5EF4-FFF2-40B4-BE49-F238E27FC236}">
                  <a16:creationId xmlns:a16="http://schemas.microsoft.com/office/drawing/2014/main" id="{5B106A4C-6EAA-4CF6-92AC-F04B036FEEBF}"/>
                </a:ext>
              </a:extLst>
            </p:cNvPr>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371;p64">
              <a:extLst>
                <a:ext uri="{FF2B5EF4-FFF2-40B4-BE49-F238E27FC236}">
                  <a16:creationId xmlns:a16="http://schemas.microsoft.com/office/drawing/2014/main" id="{43F697AE-A416-427C-8060-15E88B4340BB}"/>
                </a:ext>
              </a:extLst>
            </p:cNvPr>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372;p64">
              <a:extLst>
                <a:ext uri="{FF2B5EF4-FFF2-40B4-BE49-F238E27FC236}">
                  <a16:creationId xmlns:a16="http://schemas.microsoft.com/office/drawing/2014/main" id="{E0C8DB11-6439-413A-B453-085FBD3F8B3E}"/>
                </a:ext>
              </a:extLst>
            </p:cNvPr>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373;p64">
              <a:extLst>
                <a:ext uri="{FF2B5EF4-FFF2-40B4-BE49-F238E27FC236}">
                  <a16:creationId xmlns:a16="http://schemas.microsoft.com/office/drawing/2014/main" id="{B23EB35A-2164-40EA-A9DE-46EB95D47127}"/>
                </a:ext>
              </a:extLst>
            </p:cNvPr>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374;p64">
              <a:extLst>
                <a:ext uri="{FF2B5EF4-FFF2-40B4-BE49-F238E27FC236}">
                  <a16:creationId xmlns:a16="http://schemas.microsoft.com/office/drawing/2014/main" id="{32B35E9B-B6A6-4EB9-8C9E-A769813EC342}"/>
                </a:ext>
              </a:extLst>
            </p:cNvPr>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375;p64">
              <a:extLst>
                <a:ext uri="{FF2B5EF4-FFF2-40B4-BE49-F238E27FC236}">
                  <a16:creationId xmlns:a16="http://schemas.microsoft.com/office/drawing/2014/main" id="{E7CDAF6A-1B39-4C6D-8A42-936629503D5F}"/>
                </a:ext>
              </a:extLst>
            </p:cNvPr>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376;p64">
              <a:extLst>
                <a:ext uri="{FF2B5EF4-FFF2-40B4-BE49-F238E27FC236}">
                  <a16:creationId xmlns:a16="http://schemas.microsoft.com/office/drawing/2014/main" id="{03C2D1F9-47B0-44E9-A097-7337ADB61B8C}"/>
                </a:ext>
              </a:extLst>
            </p:cNvPr>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377;p64">
              <a:extLst>
                <a:ext uri="{FF2B5EF4-FFF2-40B4-BE49-F238E27FC236}">
                  <a16:creationId xmlns:a16="http://schemas.microsoft.com/office/drawing/2014/main" id="{620834B5-4772-4E6D-8462-62811687A008}"/>
                </a:ext>
              </a:extLst>
            </p:cNvPr>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378;p64">
              <a:extLst>
                <a:ext uri="{FF2B5EF4-FFF2-40B4-BE49-F238E27FC236}">
                  <a16:creationId xmlns:a16="http://schemas.microsoft.com/office/drawing/2014/main" id="{4066E156-1A2C-4673-B5E3-D898E2716601}"/>
                </a:ext>
              </a:extLst>
            </p:cNvPr>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379;p64">
              <a:extLst>
                <a:ext uri="{FF2B5EF4-FFF2-40B4-BE49-F238E27FC236}">
                  <a16:creationId xmlns:a16="http://schemas.microsoft.com/office/drawing/2014/main" id="{E0AA1870-8D74-44DF-84D2-FFD73BDF020F}"/>
                </a:ext>
              </a:extLst>
            </p:cNvPr>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380;p64">
              <a:extLst>
                <a:ext uri="{FF2B5EF4-FFF2-40B4-BE49-F238E27FC236}">
                  <a16:creationId xmlns:a16="http://schemas.microsoft.com/office/drawing/2014/main" id="{2BAAD8A5-BB23-4529-8DCE-D2983BC15857}"/>
                </a:ext>
              </a:extLst>
            </p:cNvPr>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381;p64">
              <a:extLst>
                <a:ext uri="{FF2B5EF4-FFF2-40B4-BE49-F238E27FC236}">
                  <a16:creationId xmlns:a16="http://schemas.microsoft.com/office/drawing/2014/main" id="{08144CE6-CE15-4C02-B23B-3E1E6E7732E3}"/>
                </a:ext>
              </a:extLst>
            </p:cNvPr>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382;p64">
              <a:extLst>
                <a:ext uri="{FF2B5EF4-FFF2-40B4-BE49-F238E27FC236}">
                  <a16:creationId xmlns:a16="http://schemas.microsoft.com/office/drawing/2014/main" id="{3210FED1-D9B4-4E9D-9A21-4A88F4926705}"/>
                </a:ext>
              </a:extLst>
            </p:cNvPr>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383;p64">
              <a:extLst>
                <a:ext uri="{FF2B5EF4-FFF2-40B4-BE49-F238E27FC236}">
                  <a16:creationId xmlns:a16="http://schemas.microsoft.com/office/drawing/2014/main" id="{D2F11237-E7CC-4943-A51F-C6272D00CE81}"/>
                </a:ext>
              </a:extLst>
            </p:cNvPr>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384;p64">
              <a:extLst>
                <a:ext uri="{FF2B5EF4-FFF2-40B4-BE49-F238E27FC236}">
                  <a16:creationId xmlns:a16="http://schemas.microsoft.com/office/drawing/2014/main" id="{B83057D3-7DF9-4431-A509-9EAEFBCBA14C}"/>
                </a:ext>
              </a:extLst>
            </p:cNvPr>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385;p64">
              <a:extLst>
                <a:ext uri="{FF2B5EF4-FFF2-40B4-BE49-F238E27FC236}">
                  <a16:creationId xmlns:a16="http://schemas.microsoft.com/office/drawing/2014/main" id="{C303FC2D-4D73-4595-9972-0B0117555586}"/>
                </a:ext>
              </a:extLst>
            </p:cNvPr>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386;p64">
              <a:extLst>
                <a:ext uri="{FF2B5EF4-FFF2-40B4-BE49-F238E27FC236}">
                  <a16:creationId xmlns:a16="http://schemas.microsoft.com/office/drawing/2014/main" id="{08EC5BF2-445C-40B7-8D2F-5F90B081E0A4}"/>
                </a:ext>
              </a:extLst>
            </p:cNvPr>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387;p64">
              <a:extLst>
                <a:ext uri="{FF2B5EF4-FFF2-40B4-BE49-F238E27FC236}">
                  <a16:creationId xmlns:a16="http://schemas.microsoft.com/office/drawing/2014/main" id="{9FEDB162-7CFF-4274-A77D-9C67EEDFB85E}"/>
                </a:ext>
              </a:extLst>
            </p:cNvPr>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388;p64">
              <a:extLst>
                <a:ext uri="{FF2B5EF4-FFF2-40B4-BE49-F238E27FC236}">
                  <a16:creationId xmlns:a16="http://schemas.microsoft.com/office/drawing/2014/main" id="{364A5D43-EB8B-406A-BF20-4C78FF7C25BE}"/>
                </a:ext>
              </a:extLst>
            </p:cNvPr>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389;p64">
              <a:extLst>
                <a:ext uri="{FF2B5EF4-FFF2-40B4-BE49-F238E27FC236}">
                  <a16:creationId xmlns:a16="http://schemas.microsoft.com/office/drawing/2014/main" id="{369D896B-8C99-4ABA-9B04-49FC276F54B6}"/>
                </a:ext>
              </a:extLst>
            </p:cNvPr>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390;p64">
              <a:extLst>
                <a:ext uri="{FF2B5EF4-FFF2-40B4-BE49-F238E27FC236}">
                  <a16:creationId xmlns:a16="http://schemas.microsoft.com/office/drawing/2014/main" id="{F649AA48-D82D-45D0-A212-A02E63BC8DAF}"/>
                </a:ext>
              </a:extLst>
            </p:cNvPr>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391;p64">
              <a:extLst>
                <a:ext uri="{FF2B5EF4-FFF2-40B4-BE49-F238E27FC236}">
                  <a16:creationId xmlns:a16="http://schemas.microsoft.com/office/drawing/2014/main" id="{5C950090-21A0-4C45-8E94-A6235C3DCFB7}"/>
                </a:ext>
              </a:extLst>
            </p:cNvPr>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392;p64">
              <a:extLst>
                <a:ext uri="{FF2B5EF4-FFF2-40B4-BE49-F238E27FC236}">
                  <a16:creationId xmlns:a16="http://schemas.microsoft.com/office/drawing/2014/main" id="{EF9999E4-57DC-44C6-BB48-655BA2D9D02B}"/>
                </a:ext>
              </a:extLst>
            </p:cNvPr>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393;p64">
              <a:extLst>
                <a:ext uri="{FF2B5EF4-FFF2-40B4-BE49-F238E27FC236}">
                  <a16:creationId xmlns:a16="http://schemas.microsoft.com/office/drawing/2014/main" id="{F5685117-5F27-458A-90FA-01085866700C}"/>
                </a:ext>
              </a:extLst>
            </p:cNvPr>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394;p64">
              <a:extLst>
                <a:ext uri="{FF2B5EF4-FFF2-40B4-BE49-F238E27FC236}">
                  <a16:creationId xmlns:a16="http://schemas.microsoft.com/office/drawing/2014/main" id="{8C6C2324-143A-4F98-9DD1-F99134D9E329}"/>
                </a:ext>
              </a:extLst>
            </p:cNvPr>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395;p64">
              <a:extLst>
                <a:ext uri="{FF2B5EF4-FFF2-40B4-BE49-F238E27FC236}">
                  <a16:creationId xmlns:a16="http://schemas.microsoft.com/office/drawing/2014/main" id="{6FB41561-3470-4C09-AB9B-7FE81ED90854}"/>
                </a:ext>
              </a:extLst>
            </p:cNvPr>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396;p64">
              <a:extLst>
                <a:ext uri="{FF2B5EF4-FFF2-40B4-BE49-F238E27FC236}">
                  <a16:creationId xmlns:a16="http://schemas.microsoft.com/office/drawing/2014/main" id="{58C249CA-64A5-45B0-91DD-3A2A1A614993}"/>
                </a:ext>
              </a:extLst>
            </p:cNvPr>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397;p64">
              <a:extLst>
                <a:ext uri="{FF2B5EF4-FFF2-40B4-BE49-F238E27FC236}">
                  <a16:creationId xmlns:a16="http://schemas.microsoft.com/office/drawing/2014/main" id="{124F5AEE-D92A-4364-BAE5-EB4EE3B9B0F1}"/>
                </a:ext>
              </a:extLst>
            </p:cNvPr>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398;p64">
              <a:extLst>
                <a:ext uri="{FF2B5EF4-FFF2-40B4-BE49-F238E27FC236}">
                  <a16:creationId xmlns:a16="http://schemas.microsoft.com/office/drawing/2014/main" id="{BBD35607-F127-45BC-89F1-EE2820CA5F5F}"/>
                </a:ext>
              </a:extLst>
            </p:cNvPr>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399;p64">
              <a:extLst>
                <a:ext uri="{FF2B5EF4-FFF2-40B4-BE49-F238E27FC236}">
                  <a16:creationId xmlns:a16="http://schemas.microsoft.com/office/drawing/2014/main" id="{82BDC5E6-EFD5-41A5-9933-57F7BF734ED9}"/>
                </a:ext>
              </a:extLst>
            </p:cNvPr>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400;p64">
              <a:extLst>
                <a:ext uri="{FF2B5EF4-FFF2-40B4-BE49-F238E27FC236}">
                  <a16:creationId xmlns:a16="http://schemas.microsoft.com/office/drawing/2014/main" id="{5125ED19-C037-49B7-9DDA-F537E410B611}"/>
                </a:ext>
              </a:extLst>
            </p:cNvPr>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401;p64">
              <a:extLst>
                <a:ext uri="{FF2B5EF4-FFF2-40B4-BE49-F238E27FC236}">
                  <a16:creationId xmlns:a16="http://schemas.microsoft.com/office/drawing/2014/main" id="{0F7A75A0-7F71-4BFB-AC85-5A501574230B}"/>
                </a:ext>
              </a:extLst>
            </p:cNvPr>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402;p64">
              <a:extLst>
                <a:ext uri="{FF2B5EF4-FFF2-40B4-BE49-F238E27FC236}">
                  <a16:creationId xmlns:a16="http://schemas.microsoft.com/office/drawing/2014/main" id="{4A05603B-1E8C-43CE-89C0-72C5BEF0673A}"/>
                </a:ext>
              </a:extLst>
            </p:cNvPr>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403;p64">
              <a:extLst>
                <a:ext uri="{FF2B5EF4-FFF2-40B4-BE49-F238E27FC236}">
                  <a16:creationId xmlns:a16="http://schemas.microsoft.com/office/drawing/2014/main" id="{397D7A03-F53C-46F7-8105-2BD469392270}"/>
                </a:ext>
              </a:extLst>
            </p:cNvPr>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404;p64">
              <a:extLst>
                <a:ext uri="{FF2B5EF4-FFF2-40B4-BE49-F238E27FC236}">
                  <a16:creationId xmlns:a16="http://schemas.microsoft.com/office/drawing/2014/main" id="{6CFCC633-F620-4445-A84D-79CC991A2787}"/>
                </a:ext>
              </a:extLst>
            </p:cNvPr>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405;p64">
              <a:extLst>
                <a:ext uri="{FF2B5EF4-FFF2-40B4-BE49-F238E27FC236}">
                  <a16:creationId xmlns:a16="http://schemas.microsoft.com/office/drawing/2014/main" id="{B647ABE2-17E4-412B-B999-545881CF769A}"/>
                </a:ext>
              </a:extLst>
            </p:cNvPr>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406;p64">
              <a:extLst>
                <a:ext uri="{FF2B5EF4-FFF2-40B4-BE49-F238E27FC236}">
                  <a16:creationId xmlns:a16="http://schemas.microsoft.com/office/drawing/2014/main" id="{28AEF6DD-9CBF-4D94-A064-6F8EBBFD0BEB}"/>
                </a:ext>
              </a:extLst>
            </p:cNvPr>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407;p64">
              <a:extLst>
                <a:ext uri="{FF2B5EF4-FFF2-40B4-BE49-F238E27FC236}">
                  <a16:creationId xmlns:a16="http://schemas.microsoft.com/office/drawing/2014/main" id="{1AA81DFD-4ACA-4FAD-8F06-55341599411C}"/>
                </a:ext>
              </a:extLst>
            </p:cNvPr>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408;p64">
              <a:extLst>
                <a:ext uri="{FF2B5EF4-FFF2-40B4-BE49-F238E27FC236}">
                  <a16:creationId xmlns:a16="http://schemas.microsoft.com/office/drawing/2014/main" id="{7018E23C-20E0-4FD8-92AB-E139773DD657}"/>
                </a:ext>
              </a:extLst>
            </p:cNvPr>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409;p64">
              <a:extLst>
                <a:ext uri="{FF2B5EF4-FFF2-40B4-BE49-F238E27FC236}">
                  <a16:creationId xmlns:a16="http://schemas.microsoft.com/office/drawing/2014/main" id="{4E6AC143-535D-4668-9188-CE772E1FE11D}"/>
                </a:ext>
              </a:extLst>
            </p:cNvPr>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410;p64">
              <a:extLst>
                <a:ext uri="{FF2B5EF4-FFF2-40B4-BE49-F238E27FC236}">
                  <a16:creationId xmlns:a16="http://schemas.microsoft.com/office/drawing/2014/main" id="{BAADF977-10D7-4DC1-9DE9-856A3267DB97}"/>
                </a:ext>
              </a:extLst>
            </p:cNvPr>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411;p64">
              <a:extLst>
                <a:ext uri="{FF2B5EF4-FFF2-40B4-BE49-F238E27FC236}">
                  <a16:creationId xmlns:a16="http://schemas.microsoft.com/office/drawing/2014/main" id="{20773422-F310-4D0E-AC51-E7E5634C9537}"/>
                </a:ext>
              </a:extLst>
            </p:cNvPr>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412;p64">
              <a:extLst>
                <a:ext uri="{FF2B5EF4-FFF2-40B4-BE49-F238E27FC236}">
                  <a16:creationId xmlns:a16="http://schemas.microsoft.com/office/drawing/2014/main" id="{09EA209E-9B07-42E5-B233-121A98481588}"/>
                </a:ext>
              </a:extLst>
            </p:cNvPr>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413;p64">
              <a:extLst>
                <a:ext uri="{FF2B5EF4-FFF2-40B4-BE49-F238E27FC236}">
                  <a16:creationId xmlns:a16="http://schemas.microsoft.com/office/drawing/2014/main" id="{62D912D9-5796-4B25-8422-485BDDF8F014}"/>
                </a:ext>
              </a:extLst>
            </p:cNvPr>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414;p64">
              <a:extLst>
                <a:ext uri="{FF2B5EF4-FFF2-40B4-BE49-F238E27FC236}">
                  <a16:creationId xmlns:a16="http://schemas.microsoft.com/office/drawing/2014/main" id="{F0800557-64F9-4DD6-A1A1-9B47FA6884F1}"/>
                </a:ext>
              </a:extLst>
            </p:cNvPr>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415;p64">
              <a:extLst>
                <a:ext uri="{FF2B5EF4-FFF2-40B4-BE49-F238E27FC236}">
                  <a16:creationId xmlns:a16="http://schemas.microsoft.com/office/drawing/2014/main" id="{F00BF99D-DF03-45E0-9740-7F29EF2CAE38}"/>
                </a:ext>
              </a:extLst>
            </p:cNvPr>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416;p64">
              <a:extLst>
                <a:ext uri="{FF2B5EF4-FFF2-40B4-BE49-F238E27FC236}">
                  <a16:creationId xmlns:a16="http://schemas.microsoft.com/office/drawing/2014/main" id="{616B2B67-ECB9-4449-B1C4-1F4A9135BFF8}"/>
                </a:ext>
              </a:extLst>
            </p:cNvPr>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417;p64">
              <a:extLst>
                <a:ext uri="{FF2B5EF4-FFF2-40B4-BE49-F238E27FC236}">
                  <a16:creationId xmlns:a16="http://schemas.microsoft.com/office/drawing/2014/main" id="{E70A1367-9298-408B-BE36-57644E61849F}"/>
                </a:ext>
              </a:extLst>
            </p:cNvPr>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418;p64">
              <a:extLst>
                <a:ext uri="{FF2B5EF4-FFF2-40B4-BE49-F238E27FC236}">
                  <a16:creationId xmlns:a16="http://schemas.microsoft.com/office/drawing/2014/main" id="{5431EAFB-4E95-4429-9C79-D8E38CD0FA39}"/>
                </a:ext>
              </a:extLst>
            </p:cNvPr>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419;p64">
              <a:extLst>
                <a:ext uri="{FF2B5EF4-FFF2-40B4-BE49-F238E27FC236}">
                  <a16:creationId xmlns:a16="http://schemas.microsoft.com/office/drawing/2014/main" id="{4FFAE8E8-2AE9-4DC0-A071-0A904054C383}"/>
                </a:ext>
              </a:extLst>
            </p:cNvPr>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420;p64">
              <a:extLst>
                <a:ext uri="{FF2B5EF4-FFF2-40B4-BE49-F238E27FC236}">
                  <a16:creationId xmlns:a16="http://schemas.microsoft.com/office/drawing/2014/main" id="{220EA4AE-48A6-45D0-9E72-6059F92BDE28}"/>
                </a:ext>
              </a:extLst>
            </p:cNvPr>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421;p64">
              <a:extLst>
                <a:ext uri="{FF2B5EF4-FFF2-40B4-BE49-F238E27FC236}">
                  <a16:creationId xmlns:a16="http://schemas.microsoft.com/office/drawing/2014/main" id="{E0325937-ED8A-4AC6-833A-93BBC7E916F9}"/>
                </a:ext>
              </a:extLst>
            </p:cNvPr>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422;p64">
              <a:extLst>
                <a:ext uri="{FF2B5EF4-FFF2-40B4-BE49-F238E27FC236}">
                  <a16:creationId xmlns:a16="http://schemas.microsoft.com/office/drawing/2014/main" id="{FC030EB8-4059-4B4E-BBA3-8CEE2909F0F2}"/>
                </a:ext>
              </a:extLst>
            </p:cNvPr>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423;p64">
              <a:extLst>
                <a:ext uri="{FF2B5EF4-FFF2-40B4-BE49-F238E27FC236}">
                  <a16:creationId xmlns:a16="http://schemas.microsoft.com/office/drawing/2014/main" id="{3341F1B6-F68F-4B9F-BDA4-6E53E00286A9}"/>
                </a:ext>
              </a:extLst>
            </p:cNvPr>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424;p64">
              <a:extLst>
                <a:ext uri="{FF2B5EF4-FFF2-40B4-BE49-F238E27FC236}">
                  <a16:creationId xmlns:a16="http://schemas.microsoft.com/office/drawing/2014/main" id="{D41D6283-6777-439A-BEBE-BC521F910798}"/>
                </a:ext>
              </a:extLst>
            </p:cNvPr>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425;p64">
              <a:extLst>
                <a:ext uri="{FF2B5EF4-FFF2-40B4-BE49-F238E27FC236}">
                  <a16:creationId xmlns:a16="http://schemas.microsoft.com/office/drawing/2014/main" id="{8C3FCC5C-FEA7-48B4-A1FB-2EBA2150B8C5}"/>
                </a:ext>
              </a:extLst>
            </p:cNvPr>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426;p64">
              <a:extLst>
                <a:ext uri="{FF2B5EF4-FFF2-40B4-BE49-F238E27FC236}">
                  <a16:creationId xmlns:a16="http://schemas.microsoft.com/office/drawing/2014/main" id="{A85FD3F9-4C83-4B4D-85DA-AAE5D5141822}"/>
                </a:ext>
              </a:extLst>
            </p:cNvPr>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427;p64">
              <a:extLst>
                <a:ext uri="{FF2B5EF4-FFF2-40B4-BE49-F238E27FC236}">
                  <a16:creationId xmlns:a16="http://schemas.microsoft.com/office/drawing/2014/main" id="{452D01A2-6024-40D1-B1C2-BC57307C20E6}"/>
                </a:ext>
              </a:extLst>
            </p:cNvPr>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428;p64">
              <a:extLst>
                <a:ext uri="{FF2B5EF4-FFF2-40B4-BE49-F238E27FC236}">
                  <a16:creationId xmlns:a16="http://schemas.microsoft.com/office/drawing/2014/main" id="{E5E5AA8A-3D77-415A-AD9D-BC274BE0AD34}"/>
                </a:ext>
              </a:extLst>
            </p:cNvPr>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429;p64">
              <a:extLst>
                <a:ext uri="{FF2B5EF4-FFF2-40B4-BE49-F238E27FC236}">
                  <a16:creationId xmlns:a16="http://schemas.microsoft.com/office/drawing/2014/main" id="{25991E4C-1949-4D05-B033-22E529309FAF}"/>
                </a:ext>
              </a:extLst>
            </p:cNvPr>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30;p64">
              <a:extLst>
                <a:ext uri="{FF2B5EF4-FFF2-40B4-BE49-F238E27FC236}">
                  <a16:creationId xmlns:a16="http://schemas.microsoft.com/office/drawing/2014/main" id="{97AC46BE-22FB-42A2-BF4A-21D275BBD4FC}"/>
                </a:ext>
              </a:extLst>
            </p:cNvPr>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31;p64">
              <a:extLst>
                <a:ext uri="{FF2B5EF4-FFF2-40B4-BE49-F238E27FC236}">
                  <a16:creationId xmlns:a16="http://schemas.microsoft.com/office/drawing/2014/main" id="{A57EAD61-81C9-4DC1-9560-9C55E505C5AA}"/>
                </a:ext>
              </a:extLst>
            </p:cNvPr>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32;p64">
              <a:extLst>
                <a:ext uri="{FF2B5EF4-FFF2-40B4-BE49-F238E27FC236}">
                  <a16:creationId xmlns:a16="http://schemas.microsoft.com/office/drawing/2014/main" id="{B8026EAA-0821-4001-877B-9E42C1694091}"/>
                </a:ext>
              </a:extLst>
            </p:cNvPr>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3;p64">
              <a:extLst>
                <a:ext uri="{FF2B5EF4-FFF2-40B4-BE49-F238E27FC236}">
                  <a16:creationId xmlns:a16="http://schemas.microsoft.com/office/drawing/2014/main" id="{E7537D69-DFCF-41D4-96CD-5E9BA187AB6E}"/>
                </a:ext>
              </a:extLst>
            </p:cNvPr>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34;p64">
              <a:extLst>
                <a:ext uri="{FF2B5EF4-FFF2-40B4-BE49-F238E27FC236}">
                  <a16:creationId xmlns:a16="http://schemas.microsoft.com/office/drawing/2014/main" id="{19D84252-3090-4240-BA31-321CC5BB0CC0}"/>
                </a:ext>
              </a:extLst>
            </p:cNvPr>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35;p64">
              <a:extLst>
                <a:ext uri="{FF2B5EF4-FFF2-40B4-BE49-F238E27FC236}">
                  <a16:creationId xmlns:a16="http://schemas.microsoft.com/office/drawing/2014/main" id="{7CA9A60D-2859-456B-B24F-7130EC657AAF}"/>
                </a:ext>
              </a:extLst>
            </p:cNvPr>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36;p64">
              <a:extLst>
                <a:ext uri="{FF2B5EF4-FFF2-40B4-BE49-F238E27FC236}">
                  <a16:creationId xmlns:a16="http://schemas.microsoft.com/office/drawing/2014/main" id="{050E2760-AE6B-4CE1-BEEC-3225DCCAF9BD}"/>
                </a:ext>
              </a:extLst>
            </p:cNvPr>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37;p64">
              <a:extLst>
                <a:ext uri="{FF2B5EF4-FFF2-40B4-BE49-F238E27FC236}">
                  <a16:creationId xmlns:a16="http://schemas.microsoft.com/office/drawing/2014/main" id="{F4585BBD-0316-4EAE-849F-93B47F1D187A}"/>
                </a:ext>
              </a:extLst>
            </p:cNvPr>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38;p64">
              <a:extLst>
                <a:ext uri="{FF2B5EF4-FFF2-40B4-BE49-F238E27FC236}">
                  <a16:creationId xmlns:a16="http://schemas.microsoft.com/office/drawing/2014/main" id="{C9151B93-2AD7-4921-A434-57DB225B8420}"/>
                </a:ext>
              </a:extLst>
            </p:cNvPr>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39;p64">
              <a:extLst>
                <a:ext uri="{FF2B5EF4-FFF2-40B4-BE49-F238E27FC236}">
                  <a16:creationId xmlns:a16="http://schemas.microsoft.com/office/drawing/2014/main" id="{E9C42235-F816-4968-8F5C-21688B1614A1}"/>
                </a:ext>
              </a:extLst>
            </p:cNvPr>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440;p64">
              <a:extLst>
                <a:ext uri="{FF2B5EF4-FFF2-40B4-BE49-F238E27FC236}">
                  <a16:creationId xmlns:a16="http://schemas.microsoft.com/office/drawing/2014/main" id="{A2CF3E15-1AE9-4ABA-8784-2F7DA62B101B}"/>
                </a:ext>
              </a:extLst>
            </p:cNvPr>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441;p64">
              <a:extLst>
                <a:ext uri="{FF2B5EF4-FFF2-40B4-BE49-F238E27FC236}">
                  <a16:creationId xmlns:a16="http://schemas.microsoft.com/office/drawing/2014/main" id="{660F02EB-49C1-48E8-8872-14606971B23C}"/>
                </a:ext>
              </a:extLst>
            </p:cNvPr>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442;p64">
              <a:extLst>
                <a:ext uri="{FF2B5EF4-FFF2-40B4-BE49-F238E27FC236}">
                  <a16:creationId xmlns:a16="http://schemas.microsoft.com/office/drawing/2014/main" id="{C119970B-48C4-4133-8260-D268B5C54BF3}"/>
                </a:ext>
              </a:extLst>
            </p:cNvPr>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443;p64">
              <a:extLst>
                <a:ext uri="{FF2B5EF4-FFF2-40B4-BE49-F238E27FC236}">
                  <a16:creationId xmlns:a16="http://schemas.microsoft.com/office/drawing/2014/main" id="{9714D127-2366-4D50-91C1-3EEFA2F0414C}"/>
                </a:ext>
              </a:extLst>
            </p:cNvPr>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444;p64">
              <a:extLst>
                <a:ext uri="{FF2B5EF4-FFF2-40B4-BE49-F238E27FC236}">
                  <a16:creationId xmlns:a16="http://schemas.microsoft.com/office/drawing/2014/main" id="{D25CAB1E-AD06-45DD-8C56-E1D147A2DAAE}"/>
                </a:ext>
              </a:extLst>
            </p:cNvPr>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445;p64">
              <a:extLst>
                <a:ext uri="{FF2B5EF4-FFF2-40B4-BE49-F238E27FC236}">
                  <a16:creationId xmlns:a16="http://schemas.microsoft.com/office/drawing/2014/main" id="{7D709154-B072-4036-9BBB-904FA3A21C87}"/>
                </a:ext>
              </a:extLst>
            </p:cNvPr>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446;p64">
              <a:extLst>
                <a:ext uri="{FF2B5EF4-FFF2-40B4-BE49-F238E27FC236}">
                  <a16:creationId xmlns:a16="http://schemas.microsoft.com/office/drawing/2014/main" id="{76B5A1DD-CB8C-4409-97A3-2EA9DEF91311}"/>
                </a:ext>
              </a:extLst>
            </p:cNvPr>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447;p64">
              <a:extLst>
                <a:ext uri="{FF2B5EF4-FFF2-40B4-BE49-F238E27FC236}">
                  <a16:creationId xmlns:a16="http://schemas.microsoft.com/office/drawing/2014/main" id="{0620011A-C423-4A19-A07E-7309D0E9DA89}"/>
                </a:ext>
              </a:extLst>
            </p:cNvPr>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448;p64">
              <a:extLst>
                <a:ext uri="{FF2B5EF4-FFF2-40B4-BE49-F238E27FC236}">
                  <a16:creationId xmlns:a16="http://schemas.microsoft.com/office/drawing/2014/main" id="{B8CC3D95-D478-4C3D-82A9-189F0194A0FE}"/>
                </a:ext>
              </a:extLst>
            </p:cNvPr>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449;p64">
              <a:extLst>
                <a:ext uri="{FF2B5EF4-FFF2-40B4-BE49-F238E27FC236}">
                  <a16:creationId xmlns:a16="http://schemas.microsoft.com/office/drawing/2014/main" id="{6C90267B-AFFE-43F5-A11F-15C32B34BD13}"/>
                </a:ext>
              </a:extLst>
            </p:cNvPr>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450;p64">
              <a:extLst>
                <a:ext uri="{FF2B5EF4-FFF2-40B4-BE49-F238E27FC236}">
                  <a16:creationId xmlns:a16="http://schemas.microsoft.com/office/drawing/2014/main" id="{ED1508C9-908F-47BE-8010-6D909AF8E6F2}"/>
                </a:ext>
              </a:extLst>
            </p:cNvPr>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451;p64">
              <a:extLst>
                <a:ext uri="{FF2B5EF4-FFF2-40B4-BE49-F238E27FC236}">
                  <a16:creationId xmlns:a16="http://schemas.microsoft.com/office/drawing/2014/main" id="{2D699CD8-DE3F-4684-96C0-C7ED523D8482}"/>
                </a:ext>
              </a:extLst>
            </p:cNvPr>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452;p64">
              <a:extLst>
                <a:ext uri="{FF2B5EF4-FFF2-40B4-BE49-F238E27FC236}">
                  <a16:creationId xmlns:a16="http://schemas.microsoft.com/office/drawing/2014/main" id="{01E4B5EC-73A4-4006-85BD-7E2CD9BF7453}"/>
                </a:ext>
              </a:extLst>
            </p:cNvPr>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453;p64">
              <a:extLst>
                <a:ext uri="{FF2B5EF4-FFF2-40B4-BE49-F238E27FC236}">
                  <a16:creationId xmlns:a16="http://schemas.microsoft.com/office/drawing/2014/main" id="{8791AB79-CBC2-4D7B-A198-7DA0339F1B20}"/>
                </a:ext>
              </a:extLst>
            </p:cNvPr>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454;p64">
              <a:extLst>
                <a:ext uri="{FF2B5EF4-FFF2-40B4-BE49-F238E27FC236}">
                  <a16:creationId xmlns:a16="http://schemas.microsoft.com/office/drawing/2014/main" id="{5A377D1F-D3A5-4BF1-90B6-52B5C085F0B8}"/>
                </a:ext>
              </a:extLst>
            </p:cNvPr>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455;p64">
              <a:extLst>
                <a:ext uri="{FF2B5EF4-FFF2-40B4-BE49-F238E27FC236}">
                  <a16:creationId xmlns:a16="http://schemas.microsoft.com/office/drawing/2014/main" id="{48B99E43-7393-4102-9D06-B0A594772B48}"/>
                </a:ext>
              </a:extLst>
            </p:cNvPr>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456;p64">
              <a:extLst>
                <a:ext uri="{FF2B5EF4-FFF2-40B4-BE49-F238E27FC236}">
                  <a16:creationId xmlns:a16="http://schemas.microsoft.com/office/drawing/2014/main" id="{F50E7ACF-424C-47B7-8864-3545A5668BF7}"/>
                </a:ext>
              </a:extLst>
            </p:cNvPr>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457;p64">
              <a:extLst>
                <a:ext uri="{FF2B5EF4-FFF2-40B4-BE49-F238E27FC236}">
                  <a16:creationId xmlns:a16="http://schemas.microsoft.com/office/drawing/2014/main" id="{B1DAF6D0-6BFC-4805-A8CA-7876606B0BB0}"/>
                </a:ext>
              </a:extLst>
            </p:cNvPr>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458;p64">
              <a:extLst>
                <a:ext uri="{FF2B5EF4-FFF2-40B4-BE49-F238E27FC236}">
                  <a16:creationId xmlns:a16="http://schemas.microsoft.com/office/drawing/2014/main" id="{F5AF5813-16E9-4007-9167-740F9FFC8BFA}"/>
                </a:ext>
              </a:extLst>
            </p:cNvPr>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459;p64">
              <a:extLst>
                <a:ext uri="{FF2B5EF4-FFF2-40B4-BE49-F238E27FC236}">
                  <a16:creationId xmlns:a16="http://schemas.microsoft.com/office/drawing/2014/main" id="{6D421899-43FD-4ABB-91BF-6EDE0EF2FAF2}"/>
                </a:ext>
              </a:extLst>
            </p:cNvPr>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460;p64">
              <a:extLst>
                <a:ext uri="{FF2B5EF4-FFF2-40B4-BE49-F238E27FC236}">
                  <a16:creationId xmlns:a16="http://schemas.microsoft.com/office/drawing/2014/main" id="{8F723E80-E5DA-49C6-9925-00ED3B3AB176}"/>
                </a:ext>
              </a:extLst>
            </p:cNvPr>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461;p64">
              <a:extLst>
                <a:ext uri="{FF2B5EF4-FFF2-40B4-BE49-F238E27FC236}">
                  <a16:creationId xmlns:a16="http://schemas.microsoft.com/office/drawing/2014/main" id="{A21C006A-4B39-4AC6-80CF-AFE2C70B3B89}"/>
                </a:ext>
              </a:extLst>
            </p:cNvPr>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462;p64">
              <a:extLst>
                <a:ext uri="{FF2B5EF4-FFF2-40B4-BE49-F238E27FC236}">
                  <a16:creationId xmlns:a16="http://schemas.microsoft.com/office/drawing/2014/main" id="{B4A1B805-289C-4B4F-9C6B-92513556BA0D}"/>
                </a:ext>
              </a:extLst>
            </p:cNvPr>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463;p64">
              <a:extLst>
                <a:ext uri="{FF2B5EF4-FFF2-40B4-BE49-F238E27FC236}">
                  <a16:creationId xmlns:a16="http://schemas.microsoft.com/office/drawing/2014/main" id="{60F2B6DA-B2D3-4DBA-82A8-A099A8911596}"/>
                </a:ext>
              </a:extLst>
            </p:cNvPr>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464;p64">
              <a:extLst>
                <a:ext uri="{FF2B5EF4-FFF2-40B4-BE49-F238E27FC236}">
                  <a16:creationId xmlns:a16="http://schemas.microsoft.com/office/drawing/2014/main" id="{6DEF8360-B6BC-463B-8CFC-EB04408D3AEB}"/>
                </a:ext>
              </a:extLst>
            </p:cNvPr>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465;p64">
              <a:extLst>
                <a:ext uri="{FF2B5EF4-FFF2-40B4-BE49-F238E27FC236}">
                  <a16:creationId xmlns:a16="http://schemas.microsoft.com/office/drawing/2014/main" id="{A7D1887F-1975-46FE-966F-61CBA24723D0}"/>
                </a:ext>
              </a:extLst>
            </p:cNvPr>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466;p64">
              <a:extLst>
                <a:ext uri="{FF2B5EF4-FFF2-40B4-BE49-F238E27FC236}">
                  <a16:creationId xmlns:a16="http://schemas.microsoft.com/office/drawing/2014/main" id="{59D26ACB-C5F5-4087-AF20-7EBAAF61BEA7}"/>
                </a:ext>
              </a:extLst>
            </p:cNvPr>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467;p64">
              <a:extLst>
                <a:ext uri="{FF2B5EF4-FFF2-40B4-BE49-F238E27FC236}">
                  <a16:creationId xmlns:a16="http://schemas.microsoft.com/office/drawing/2014/main" id="{5231786F-4A2D-4255-9070-3590CAABCE31}"/>
                </a:ext>
              </a:extLst>
            </p:cNvPr>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468;p64">
              <a:extLst>
                <a:ext uri="{FF2B5EF4-FFF2-40B4-BE49-F238E27FC236}">
                  <a16:creationId xmlns:a16="http://schemas.microsoft.com/office/drawing/2014/main" id="{4E625487-4F14-48FC-83BA-86F71933F32E}"/>
                </a:ext>
              </a:extLst>
            </p:cNvPr>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469;p64">
              <a:extLst>
                <a:ext uri="{FF2B5EF4-FFF2-40B4-BE49-F238E27FC236}">
                  <a16:creationId xmlns:a16="http://schemas.microsoft.com/office/drawing/2014/main" id="{8F756086-BE3A-4FEB-AC16-349968D94869}"/>
                </a:ext>
              </a:extLst>
            </p:cNvPr>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470;p64">
              <a:extLst>
                <a:ext uri="{FF2B5EF4-FFF2-40B4-BE49-F238E27FC236}">
                  <a16:creationId xmlns:a16="http://schemas.microsoft.com/office/drawing/2014/main" id="{4CD7F222-E33B-4AF5-8DF3-EA1F81996583}"/>
                </a:ext>
              </a:extLst>
            </p:cNvPr>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471;p64">
              <a:extLst>
                <a:ext uri="{FF2B5EF4-FFF2-40B4-BE49-F238E27FC236}">
                  <a16:creationId xmlns:a16="http://schemas.microsoft.com/office/drawing/2014/main" id="{FFBE914C-FB38-428F-A214-405321FD17B7}"/>
                </a:ext>
              </a:extLst>
            </p:cNvPr>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472;p64">
              <a:extLst>
                <a:ext uri="{FF2B5EF4-FFF2-40B4-BE49-F238E27FC236}">
                  <a16:creationId xmlns:a16="http://schemas.microsoft.com/office/drawing/2014/main" id="{A9608765-45F6-419D-B8E8-40AD65128AB7}"/>
                </a:ext>
              </a:extLst>
            </p:cNvPr>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473;p64">
              <a:extLst>
                <a:ext uri="{FF2B5EF4-FFF2-40B4-BE49-F238E27FC236}">
                  <a16:creationId xmlns:a16="http://schemas.microsoft.com/office/drawing/2014/main" id="{3CD0F827-2BE7-4F4D-A011-689377B0DA5F}"/>
                </a:ext>
              </a:extLst>
            </p:cNvPr>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474;p64">
              <a:extLst>
                <a:ext uri="{FF2B5EF4-FFF2-40B4-BE49-F238E27FC236}">
                  <a16:creationId xmlns:a16="http://schemas.microsoft.com/office/drawing/2014/main" id="{F86DE27A-94BA-4BA4-85D4-9EDFB8524F85}"/>
                </a:ext>
              </a:extLst>
            </p:cNvPr>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475;p64">
              <a:extLst>
                <a:ext uri="{FF2B5EF4-FFF2-40B4-BE49-F238E27FC236}">
                  <a16:creationId xmlns:a16="http://schemas.microsoft.com/office/drawing/2014/main" id="{799E9E2D-E19E-4BFF-8CFF-E848FCF23E40}"/>
                </a:ext>
              </a:extLst>
            </p:cNvPr>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476;p64">
              <a:extLst>
                <a:ext uri="{FF2B5EF4-FFF2-40B4-BE49-F238E27FC236}">
                  <a16:creationId xmlns:a16="http://schemas.microsoft.com/office/drawing/2014/main" id="{C1F941BF-229E-4242-8947-50E7FF3AD739}"/>
                </a:ext>
              </a:extLst>
            </p:cNvPr>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477;p64">
              <a:extLst>
                <a:ext uri="{FF2B5EF4-FFF2-40B4-BE49-F238E27FC236}">
                  <a16:creationId xmlns:a16="http://schemas.microsoft.com/office/drawing/2014/main" id="{848DC09B-7C5C-4F54-BA01-9EDF3E492B06}"/>
                </a:ext>
              </a:extLst>
            </p:cNvPr>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478;p64">
              <a:extLst>
                <a:ext uri="{FF2B5EF4-FFF2-40B4-BE49-F238E27FC236}">
                  <a16:creationId xmlns:a16="http://schemas.microsoft.com/office/drawing/2014/main" id="{066E24C8-063B-48FE-BF2C-18C00CF01154}"/>
                </a:ext>
              </a:extLst>
            </p:cNvPr>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479;p64">
              <a:extLst>
                <a:ext uri="{FF2B5EF4-FFF2-40B4-BE49-F238E27FC236}">
                  <a16:creationId xmlns:a16="http://schemas.microsoft.com/office/drawing/2014/main" id="{3ED57703-6697-46E3-90E1-F4DB5CB38B02}"/>
                </a:ext>
              </a:extLst>
            </p:cNvPr>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480;p64">
              <a:extLst>
                <a:ext uri="{FF2B5EF4-FFF2-40B4-BE49-F238E27FC236}">
                  <a16:creationId xmlns:a16="http://schemas.microsoft.com/office/drawing/2014/main" id="{3ED8AD6A-C44F-4C61-A1B3-C549FF95B1B4}"/>
                </a:ext>
              </a:extLst>
            </p:cNvPr>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481;p64">
              <a:extLst>
                <a:ext uri="{FF2B5EF4-FFF2-40B4-BE49-F238E27FC236}">
                  <a16:creationId xmlns:a16="http://schemas.microsoft.com/office/drawing/2014/main" id="{126CA043-93A5-486D-B6C2-31129DFEB448}"/>
                </a:ext>
              </a:extLst>
            </p:cNvPr>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482;p64">
              <a:extLst>
                <a:ext uri="{FF2B5EF4-FFF2-40B4-BE49-F238E27FC236}">
                  <a16:creationId xmlns:a16="http://schemas.microsoft.com/office/drawing/2014/main" id="{5116B78A-59C4-40EB-859A-33265EB2D986}"/>
                </a:ext>
              </a:extLst>
            </p:cNvPr>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483;p64">
              <a:extLst>
                <a:ext uri="{FF2B5EF4-FFF2-40B4-BE49-F238E27FC236}">
                  <a16:creationId xmlns:a16="http://schemas.microsoft.com/office/drawing/2014/main" id="{A322B267-5AC4-4EB5-8C4B-BD7449FBB0D7}"/>
                </a:ext>
              </a:extLst>
            </p:cNvPr>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484;p64">
              <a:extLst>
                <a:ext uri="{FF2B5EF4-FFF2-40B4-BE49-F238E27FC236}">
                  <a16:creationId xmlns:a16="http://schemas.microsoft.com/office/drawing/2014/main" id="{06F9D731-FF0B-4A03-B220-8E782D332B37}"/>
                </a:ext>
              </a:extLst>
            </p:cNvPr>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485;p64">
              <a:extLst>
                <a:ext uri="{FF2B5EF4-FFF2-40B4-BE49-F238E27FC236}">
                  <a16:creationId xmlns:a16="http://schemas.microsoft.com/office/drawing/2014/main" id="{A9DA84E2-0D0A-49F3-B88B-741EFD9E489A}"/>
                </a:ext>
              </a:extLst>
            </p:cNvPr>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486;p64">
              <a:extLst>
                <a:ext uri="{FF2B5EF4-FFF2-40B4-BE49-F238E27FC236}">
                  <a16:creationId xmlns:a16="http://schemas.microsoft.com/office/drawing/2014/main" id="{A8EFB033-0464-40DD-AA6D-3FD8C88124B3}"/>
                </a:ext>
              </a:extLst>
            </p:cNvPr>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487;p64">
              <a:extLst>
                <a:ext uri="{FF2B5EF4-FFF2-40B4-BE49-F238E27FC236}">
                  <a16:creationId xmlns:a16="http://schemas.microsoft.com/office/drawing/2014/main" id="{4421050D-4651-48DF-A900-F3D85EF0BB9D}"/>
                </a:ext>
              </a:extLst>
            </p:cNvPr>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488;p64">
              <a:extLst>
                <a:ext uri="{FF2B5EF4-FFF2-40B4-BE49-F238E27FC236}">
                  <a16:creationId xmlns:a16="http://schemas.microsoft.com/office/drawing/2014/main" id="{2CEB3A7E-3A59-426C-A79D-A04179EB0B2D}"/>
                </a:ext>
              </a:extLst>
            </p:cNvPr>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489;p64">
              <a:extLst>
                <a:ext uri="{FF2B5EF4-FFF2-40B4-BE49-F238E27FC236}">
                  <a16:creationId xmlns:a16="http://schemas.microsoft.com/office/drawing/2014/main" id="{70020243-40D4-4236-A21B-C1AAE177B7F2}"/>
                </a:ext>
              </a:extLst>
            </p:cNvPr>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3490;p64">
              <a:extLst>
                <a:ext uri="{FF2B5EF4-FFF2-40B4-BE49-F238E27FC236}">
                  <a16:creationId xmlns:a16="http://schemas.microsoft.com/office/drawing/2014/main" id="{5C846948-243A-4EE0-A6F8-AF39AABB5EC6}"/>
                </a:ext>
              </a:extLst>
            </p:cNvPr>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3491;p64">
              <a:extLst>
                <a:ext uri="{FF2B5EF4-FFF2-40B4-BE49-F238E27FC236}">
                  <a16:creationId xmlns:a16="http://schemas.microsoft.com/office/drawing/2014/main" id="{D31280B5-6879-4AF2-9C0C-724705C80D0D}"/>
                </a:ext>
              </a:extLst>
            </p:cNvPr>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3492;p64">
              <a:extLst>
                <a:ext uri="{FF2B5EF4-FFF2-40B4-BE49-F238E27FC236}">
                  <a16:creationId xmlns:a16="http://schemas.microsoft.com/office/drawing/2014/main" id="{FE4F4359-9A70-493A-849D-57BDDAEBAFFC}"/>
                </a:ext>
              </a:extLst>
            </p:cNvPr>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3493;p64">
              <a:extLst>
                <a:ext uri="{FF2B5EF4-FFF2-40B4-BE49-F238E27FC236}">
                  <a16:creationId xmlns:a16="http://schemas.microsoft.com/office/drawing/2014/main" id="{245918DA-B6E5-4A33-B203-DE244A52CC40}"/>
                </a:ext>
              </a:extLst>
            </p:cNvPr>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3494;p64">
              <a:extLst>
                <a:ext uri="{FF2B5EF4-FFF2-40B4-BE49-F238E27FC236}">
                  <a16:creationId xmlns:a16="http://schemas.microsoft.com/office/drawing/2014/main" id="{49329F71-8E1B-495B-A758-7D72C765FD9D}"/>
                </a:ext>
              </a:extLst>
            </p:cNvPr>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3495;p64">
              <a:extLst>
                <a:ext uri="{FF2B5EF4-FFF2-40B4-BE49-F238E27FC236}">
                  <a16:creationId xmlns:a16="http://schemas.microsoft.com/office/drawing/2014/main" id="{A290D23A-62F6-4B70-A202-B72FD0B4E1C9}"/>
                </a:ext>
              </a:extLst>
            </p:cNvPr>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3496;p64">
              <a:extLst>
                <a:ext uri="{FF2B5EF4-FFF2-40B4-BE49-F238E27FC236}">
                  <a16:creationId xmlns:a16="http://schemas.microsoft.com/office/drawing/2014/main" id="{4717AEF4-0B51-4D7C-942C-B8D2F08DDA4E}"/>
                </a:ext>
              </a:extLst>
            </p:cNvPr>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3497;p64">
              <a:extLst>
                <a:ext uri="{FF2B5EF4-FFF2-40B4-BE49-F238E27FC236}">
                  <a16:creationId xmlns:a16="http://schemas.microsoft.com/office/drawing/2014/main" id="{95AEBBEB-E53A-4DD8-A6DF-503478841D08}"/>
                </a:ext>
              </a:extLst>
            </p:cNvPr>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3498;p64">
              <a:extLst>
                <a:ext uri="{FF2B5EF4-FFF2-40B4-BE49-F238E27FC236}">
                  <a16:creationId xmlns:a16="http://schemas.microsoft.com/office/drawing/2014/main" id="{CED5493E-F04E-4A56-8C1B-72E0879B30E0}"/>
                </a:ext>
              </a:extLst>
            </p:cNvPr>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3499;p64">
              <a:extLst>
                <a:ext uri="{FF2B5EF4-FFF2-40B4-BE49-F238E27FC236}">
                  <a16:creationId xmlns:a16="http://schemas.microsoft.com/office/drawing/2014/main" id="{61A4413C-3A30-4897-9136-CAC8A3440B4E}"/>
                </a:ext>
              </a:extLst>
            </p:cNvPr>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3500;p64">
              <a:extLst>
                <a:ext uri="{FF2B5EF4-FFF2-40B4-BE49-F238E27FC236}">
                  <a16:creationId xmlns:a16="http://schemas.microsoft.com/office/drawing/2014/main" id="{67B3B86E-85B0-4230-9B6E-F2DF04D031A1}"/>
                </a:ext>
              </a:extLst>
            </p:cNvPr>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3501;p64">
              <a:extLst>
                <a:ext uri="{FF2B5EF4-FFF2-40B4-BE49-F238E27FC236}">
                  <a16:creationId xmlns:a16="http://schemas.microsoft.com/office/drawing/2014/main" id="{D13A2CCC-A24C-494A-A7A3-B202FAF37040}"/>
                </a:ext>
              </a:extLst>
            </p:cNvPr>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3502;p64">
              <a:extLst>
                <a:ext uri="{FF2B5EF4-FFF2-40B4-BE49-F238E27FC236}">
                  <a16:creationId xmlns:a16="http://schemas.microsoft.com/office/drawing/2014/main" id="{1963220E-9740-406B-9B0F-16B63C0EDCAC}"/>
                </a:ext>
              </a:extLst>
            </p:cNvPr>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3503;p64">
              <a:extLst>
                <a:ext uri="{FF2B5EF4-FFF2-40B4-BE49-F238E27FC236}">
                  <a16:creationId xmlns:a16="http://schemas.microsoft.com/office/drawing/2014/main" id="{9C4016EA-37CD-4815-9542-9EBA999BB426}"/>
                </a:ext>
              </a:extLst>
            </p:cNvPr>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3504;p64">
              <a:extLst>
                <a:ext uri="{FF2B5EF4-FFF2-40B4-BE49-F238E27FC236}">
                  <a16:creationId xmlns:a16="http://schemas.microsoft.com/office/drawing/2014/main" id="{2E067150-FB2C-4464-9956-B1D51C5D6D08}"/>
                </a:ext>
              </a:extLst>
            </p:cNvPr>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3505;p64">
              <a:extLst>
                <a:ext uri="{FF2B5EF4-FFF2-40B4-BE49-F238E27FC236}">
                  <a16:creationId xmlns:a16="http://schemas.microsoft.com/office/drawing/2014/main" id="{1F0E763B-B902-48DA-B1B5-0927D0B7C9D6}"/>
                </a:ext>
              </a:extLst>
            </p:cNvPr>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3506;p64">
              <a:extLst>
                <a:ext uri="{FF2B5EF4-FFF2-40B4-BE49-F238E27FC236}">
                  <a16:creationId xmlns:a16="http://schemas.microsoft.com/office/drawing/2014/main" id="{F4767BBC-880A-4A35-8415-2542019738DA}"/>
                </a:ext>
              </a:extLst>
            </p:cNvPr>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3507;p64">
              <a:extLst>
                <a:ext uri="{FF2B5EF4-FFF2-40B4-BE49-F238E27FC236}">
                  <a16:creationId xmlns:a16="http://schemas.microsoft.com/office/drawing/2014/main" id="{FD87641F-E03C-4A87-A727-91F68FAC00D9}"/>
                </a:ext>
              </a:extLst>
            </p:cNvPr>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3508;p64">
              <a:extLst>
                <a:ext uri="{FF2B5EF4-FFF2-40B4-BE49-F238E27FC236}">
                  <a16:creationId xmlns:a16="http://schemas.microsoft.com/office/drawing/2014/main" id="{9CAB21B8-3347-4FA1-82D6-577503EAE032}"/>
                </a:ext>
              </a:extLst>
            </p:cNvPr>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3509;p64">
              <a:extLst>
                <a:ext uri="{FF2B5EF4-FFF2-40B4-BE49-F238E27FC236}">
                  <a16:creationId xmlns:a16="http://schemas.microsoft.com/office/drawing/2014/main" id="{263C4FC7-F69C-4E1C-9AE1-59D0666AEE96}"/>
                </a:ext>
              </a:extLst>
            </p:cNvPr>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3510;p64">
              <a:extLst>
                <a:ext uri="{FF2B5EF4-FFF2-40B4-BE49-F238E27FC236}">
                  <a16:creationId xmlns:a16="http://schemas.microsoft.com/office/drawing/2014/main" id="{FDF970BD-E896-4878-956E-7A9EA6985841}"/>
                </a:ext>
              </a:extLst>
            </p:cNvPr>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3511;p64">
              <a:extLst>
                <a:ext uri="{FF2B5EF4-FFF2-40B4-BE49-F238E27FC236}">
                  <a16:creationId xmlns:a16="http://schemas.microsoft.com/office/drawing/2014/main" id="{E7331C56-693F-4232-85A8-9DE694DDA688}"/>
                </a:ext>
              </a:extLst>
            </p:cNvPr>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3512;p64">
              <a:extLst>
                <a:ext uri="{FF2B5EF4-FFF2-40B4-BE49-F238E27FC236}">
                  <a16:creationId xmlns:a16="http://schemas.microsoft.com/office/drawing/2014/main" id="{C7328EF4-82D4-483E-82F8-66CBFD5EAB63}"/>
                </a:ext>
              </a:extLst>
            </p:cNvPr>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3513;p64">
              <a:extLst>
                <a:ext uri="{FF2B5EF4-FFF2-40B4-BE49-F238E27FC236}">
                  <a16:creationId xmlns:a16="http://schemas.microsoft.com/office/drawing/2014/main" id="{1EB5CC2A-759E-43C7-BA82-05A6E0E92AB7}"/>
                </a:ext>
              </a:extLst>
            </p:cNvPr>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3514;p64">
              <a:extLst>
                <a:ext uri="{FF2B5EF4-FFF2-40B4-BE49-F238E27FC236}">
                  <a16:creationId xmlns:a16="http://schemas.microsoft.com/office/drawing/2014/main" id="{EA7C565D-69F7-4817-9828-B772A0BA7CF3}"/>
                </a:ext>
              </a:extLst>
            </p:cNvPr>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3515;p64">
              <a:extLst>
                <a:ext uri="{FF2B5EF4-FFF2-40B4-BE49-F238E27FC236}">
                  <a16:creationId xmlns:a16="http://schemas.microsoft.com/office/drawing/2014/main" id="{93C718BE-6DBF-4CAC-A387-E48A9CDECC94}"/>
                </a:ext>
              </a:extLst>
            </p:cNvPr>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3516;p64">
              <a:extLst>
                <a:ext uri="{FF2B5EF4-FFF2-40B4-BE49-F238E27FC236}">
                  <a16:creationId xmlns:a16="http://schemas.microsoft.com/office/drawing/2014/main" id="{5C6BF0BB-A0F2-45B9-8508-91A894CD1169}"/>
                </a:ext>
              </a:extLst>
            </p:cNvPr>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3517;p64">
              <a:extLst>
                <a:ext uri="{FF2B5EF4-FFF2-40B4-BE49-F238E27FC236}">
                  <a16:creationId xmlns:a16="http://schemas.microsoft.com/office/drawing/2014/main" id="{D2BC8FAD-5BF7-4FB2-93B5-58ECD842FE03}"/>
                </a:ext>
              </a:extLst>
            </p:cNvPr>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3518;p64">
              <a:extLst>
                <a:ext uri="{FF2B5EF4-FFF2-40B4-BE49-F238E27FC236}">
                  <a16:creationId xmlns:a16="http://schemas.microsoft.com/office/drawing/2014/main" id="{16F3437C-EEDB-45B0-8AD1-518EB7390E75}"/>
                </a:ext>
              </a:extLst>
            </p:cNvPr>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3519;p64">
              <a:extLst>
                <a:ext uri="{FF2B5EF4-FFF2-40B4-BE49-F238E27FC236}">
                  <a16:creationId xmlns:a16="http://schemas.microsoft.com/office/drawing/2014/main" id="{A9FDC7F4-40A0-45C8-BCAB-5B99A7E87306}"/>
                </a:ext>
              </a:extLst>
            </p:cNvPr>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3520;p64">
              <a:extLst>
                <a:ext uri="{FF2B5EF4-FFF2-40B4-BE49-F238E27FC236}">
                  <a16:creationId xmlns:a16="http://schemas.microsoft.com/office/drawing/2014/main" id="{2601A5FD-98E8-47FE-9D52-B6C9EBC6EC89}"/>
                </a:ext>
              </a:extLst>
            </p:cNvPr>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3521;p64">
              <a:extLst>
                <a:ext uri="{FF2B5EF4-FFF2-40B4-BE49-F238E27FC236}">
                  <a16:creationId xmlns:a16="http://schemas.microsoft.com/office/drawing/2014/main" id="{F7B1D4E3-7C01-4CCB-8022-9841AF7AD810}"/>
                </a:ext>
              </a:extLst>
            </p:cNvPr>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3522;p64">
              <a:extLst>
                <a:ext uri="{FF2B5EF4-FFF2-40B4-BE49-F238E27FC236}">
                  <a16:creationId xmlns:a16="http://schemas.microsoft.com/office/drawing/2014/main" id="{0991F484-DB25-4BC9-ACBF-83B33279AA23}"/>
                </a:ext>
              </a:extLst>
            </p:cNvPr>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523;p64">
              <a:extLst>
                <a:ext uri="{FF2B5EF4-FFF2-40B4-BE49-F238E27FC236}">
                  <a16:creationId xmlns:a16="http://schemas.microsoft.com/office/drawing/2014/main" id="{74552752-8898-4C9C-A54D-68F9C876F113}"/>
                </a:ext>
              </a:extLst>
            </p:cNvPr>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3524;p64">
              <a:extLst>
                <a:ext uri="{FF2B5EF4-FFF2-40B4-BE49-F238E27FC236}">
                  <a16:creationId xmlns:a16="http://schemas.microsoft.com/office/drawing/2014/main" id="{A5683905-8664-4B31-A05A-5FADBC12A407}"/>
                </a:ext>
              </a:extLst>
            </p:cNvPr>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3525;p64">
              <a:extLst>
                <a:ext uri="{FF2B5EF4-FFF2-40B4-BE49-F238E27FC236}">
                  <a16:creationId xmlns:a16="http://schemas.microsoft.com/office/drawing/2014/main" id="{EF34D2DD-CA8F-4EF6-A690-2B8EAF0A3D93}"/>
                </a:ext>
              </a:extLst>
            </p:cNvPr>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3526;p64">
              <a:extLst>
                <a:ext uri="{FF2B5EF4-FFF2-40B4-BE49-F238E27FC236}">
                  <a16:creationId xmlns:a16="http://schemas.microsoft.com/office/drawing/2014/main" id="{4E20B977-1FAE-4712-9111-A5022ED49550}"/>
                </a:ext>
              </a:extLst>
            </p:cNvPr>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3527;p64">
              <a:extLst>
                <a:ext uri="{FF2B5EF4-FFF2-40B4-BE49-F238E27FC236}">
                  <a16:creationId xmlns:a16="http://schemas.microsoft.com/office/drawing/2014/main" id="{C6A794CF-C496-4FD3-9AB9-B92F58A1EE2A}"/>
                </a:ext>
              </a:extLst>
            </p:cNvPr>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3528;p64">
              <a:extLst>
                <a:ext uri="{FF2B5EF4-FFF2-40B4-BE49-F238E27FC236}">
                  <a16:creationId xmlns:a16="http://schemas.microsoft.com/office/drawing/2014/main" id="{525CE0B5-1C45-4BA6-AA40-4F17552351F2}"/>
                </a:ext>
              </a:extLst>
            </p:cNvPr>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3529;p64">
              <a:extLst>
                <a:ext uri="{FF2B5EF4-FFF2-40B4-BE49-F238E27FC236}">
                  <a16:creationId xmlns:a16="http://schemas.microsoft.com/office/drawing/2014/main" id="{B271392C-67C1-48AF-B2F7-0D50DBCB0EB0}"/>
                </a:ext>
              </a:extLst>
            </p:cNvPr>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3530;p64">
              <a:extLst>
                <a:ext uri="{FF2B5EF4-FFF2-40B4-BE49-F238E27FC236}">
                  <a16:creationId xmlns:a16="http://schemas.microsoft.com/office/drawing/2014/main" id="{756BC8EC-4AD1-4766-82D4-F8D1495F5F1E}"/>
                </a:ext>
              </a:extLst>
            </p:cNvPr>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531;p64">
              <a:extLst>
                <a:ext uri="{FF2B5EF4-FFF2-40B4-BE49-F238E27FC236}">
                  <a16:creationId xmlns:a16="http://schemas.microsoft.com/office/drawing/2014/main" id="{BC2BE35F-CD10-438C-8807-23DC97BBE542}"/>
                </a:ext>
              </a:extLst>
            </p:cNvPr>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532;p64">
              <a:extLst>
                <a:ext uri="{FF2B5EF4-FFF2-40B4-BE49-F238E27FC236}">
                  <a16:creationId xmlns:a16="http://schemas.microsoft.com/office/drawing/2014/main" id="{65B155EE-6EBF-41EE-A066-F72F775D27F9}"/>
                </a:ext>
              </a:extLst>
            </p:cNvPr>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533;p64">
              <a:extLst>
                <a:ext uri="{FF2B5EF4-FFF2-40B4-BE49-F238E27FC236}">
                  <a16:creationId xmlns:a16="http://schemas.microsoft.com/office/drawing/2014/main" id="{D9756194-C7A3-4376-9D2F-44A321602374}"/>
                </a:ext>
              </a:extLst>
            </p:cNvPr>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534;p64">
              <a:extLst>
                <a:ext uri="{FF2B5EF4-FFF2-40B4-BE49-F238E27FC236}">
                  <a16:creationId xmlns:a16="http://schemas.microsoft.com/office/drawing/2014/main" id="{04B9AED0-40BB-422B-B02E-98E77981B200}"/>
                </a:ext>
              </a:extLst>
            </p:cNvPr>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535;p64">
              <a:extLst>
                <a:ext uri="{FF2B5EF4-FFF2-40B4-BE49-F238E27FC236}">
                  <a16:creationId xmlns:a16="http://schemas.microsoft.com/office/drawing/2014/main" id="{28BEFD76-E8B6-44AE-9B69-F32BF326DA14}"/>
                </a:ext>
              </a:extLst>
            </p:cNvPr>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536;p64">
              <a:extLst>
                <a:ext uri="{FF2B5EF4-FFF2-40B4-BE49-F238E27FC236}">
                  <a16:creationId xmlns:a16="http://schemas.microsoft.com/office/drawing/2014/main" id="{2C89652B-97F7-4B25-8151-0A00A489807D}"/>
                </a:ext>
              </a:extLst>
            </p:cNvPr>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537;p64">
              <a:extLst>
                <a:ext uri="{FF2B5EF4-FFF2-40B4-BE49-F238E27FC236}">
                  <a16:creationId xmlns:a16="http://schemas.microsoft.com/office/drawing/2014/main" id="{FDB29E3E-AD5B-44F2-8C0D-0F0957C950A0}"/>
                </a:ext>
              </a:extLst>
            </p:cNvPr>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538;p64">
              <a:extLst>
                <a:ext uri="{FF2B5EF4-FFF2-40B4-BE49-F238E27FC236}">
                  <a16:creationId xmlns:a16="http://schemas.microsoft.com/office/drawing/2014/main" id="{3C1191DA-E370-44F0-A881-3A746BAF7B4A}"/>
                </a:ext>
              </a:extLst>
            </p:cNvPr>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539;p64">
              <a:extLst>
                <a:ext uri="{FF2B5EF4-FFF2-40B4-BE49-F238E27FC236}">
                  <a16:creationId xmlns:a16="http://schemas.microsoft.com/office/drawing/2014/main" id="{6229F3FD-1AD2-4F6F-B9C0-06B1D4674375}"/>
                </a:ext>
              </a:extLst>
            </p:cNvPr>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540;p64">
              <a:extLst>
                <a:ext uri="{FF2B5EF4-FFF2-40B4-BE49-F238E27FC236}">
                  <a16:creationId xmlns:a16="http://schemas.microsoft.com/office/drawing/2014/main" id="{83A2C7DA-11F3-48C7-B2BA-7D005234BA72}"/>
                </a:ext>
              </a:extLst>
            </p:cNvPr>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541;p64">
              <a:extLst>
                <a:ext uri="{FF2B5EF4-FFF2-40B4-BE49-F238E27FC236}">
                  <a16:creationId xmlns:a16="http://schemas.microsoft.com/office/drawing/2014/main" id="{5CE0C4CA-5943-4D2C-8284-B42D59BC464B}"/>
                </a:ext>
              </a:extLst>
            </p:cNvPr>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542;p64">
              <a:extLst>
                <a:ext uri="{FF2B5EF4-FFF2-40B4-BE49-F238E27FC236}">
                  <a16:creationId xmlns:a16="http://schemas.microsoft.com/office/drawing/2014/main" id="{7917AA67-7E4E-43E2-BE04-FA4877E596AD}"/>
                </a:ext>
              </a:extLst>
            </p:cNvPr>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543;p64">
              <a:extLst>
                <a:ext uri="{FF2B5EF4-FFF2-40B4-BE49-F238E27FC236}">
                  <a16:creationId xmlns:a16="http://schemas.microsoft.com/office/drawing/2014/main" id="{AF2117A3-385E-45F1-B9B0-46C7D3CD7ADC}"/>
                </a:ext>
              </a:extLst>
            </p:cNvPr>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544;p64">
              <a:extLst>
                <a:ext uri="{FF2B5EF4-FFF2-40B4-BE49-F238E27FC236}">
                  <a16:creationId xmlns:a16="http://schemas.microsoft.com/office/drawing/2014/main" id="{8BEEEEB3-8280-4FC8-8999-219120408242}"/>
                </a:ext>
              </a:extLst>
            </p:cNvPr>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545;p64">
              <a:extLst>
                <a:ext uri="{FF2B5EF4-FFF2-40B4-BE49-F238E27FC236}">
                  <a16:creationId xmlns:a16="http://schemas.microsoft.com/office/drawing/2014/main" id="{B627CF56-BAAD-400C-A3B0-4C212414EEE0}"/>
                </a:ext>
              </a:extLst>
            </p:cNvPr>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546;p64">
              <a:extLst>
                <a:ext uri="{FF2B5EF4-FFF2-40B4-BE49-F238E27FC236}">
                  <a16:creationId xmlns:a16="http://schemas.microsoft.com/office/drawing/2014/main" id="{DB88999D-4DA2-4226-8B9B-28BAF71A2BE3}"/>
                </a:ext>
              </a:extLst>
            </p:cNvPr>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547;p64">
              <a:extLst>
                <a:ext uri="{FF2B5EF4-FFF2-40B4-BE49-F238E27FC236}">
                  <a16:creationId xmlns:a16="http://schemas.microsoft.com/office/drawing/2014/main" id="{BFF69642-6D21-4665-AC3B-2FC3497ED1BA}"/>
                </a:ext>
              </a:extLst>
            </p:cNvPr>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548;p64">
              <a:extLst>
                <a:ext uri="{FF2B5EF4-FFF2-40B4-BE49-F238E27FC236}">
                  <a16:creationId xmlns:a16="http://schemas.microsoft.com/office/drawing/2014/main" id="{9D9DBAC3-3397-4096-8312-7B5AC1926C74}"/>
                </a:ext>
              </a:extLst>
            </p:cNvPr>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549;p64">
              <a:extLst>
                <a:ext uri="{FF2B5EF4-FFF2-40B4-BE49-F238E27FC236}">
                  <a16:creationId xmlns:a16="http://schemas.microsoft.com/office/drawing/2014/main" id="{988EDCD5-C7CE-49A3-90B6-E5DF4EE5A10E}"/>
                </a:ext>
              </a:extLst>
            </p:cNvPr>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550;p64">
              <a:extLst>
                <a:ext uri="{FF2B5EF4-FFF2-40B4-BE49-F238E27FC236}">
                  <a16:creationId xmlns:a16="http://schemas.microsoft.com/office/drawing/2014/main" id="{12309DBF-3938-44DC-BB02-58928C00315D}"/>
                </a:ext>
              </a:extLst>
            </p:cNvPr>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551;p64">
              <a:extLst>
                <a:ext uri="{FF2B5EF4-FFF2-40B4-BE49-F238E27FC236}">
                  <a16:creationId xmlns:a16="http://schemas.microsoft.com/office/drawing/2014/main" id="{AA0CD397-6518-4F7E-A2BB-96BC5B2480B8}"/>
                </a:ext>
              </a:extLst>
            </p:cNvPr>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552;p64">
              <a:extLst>
                <a:ext uri="{FF2B5EF4-FFF2-40B4-BE49-F238E27FC236}">
                  <a16:creationId xmlns:a16="http://schemas.microsoft.com/office/drawing/2014/main" id="{CC718DF5-2616-40D1-9D15-8552BB9A041C}"/>
                </a:ext>
              </a:extLst>
            </p:cNvPr>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553;p64">
              <a:extLst>
                <a:ext uri="{FF2B5EF4-FFF2-40B4-BE49-F238E27FC236}">
                  <a16:creationId xmlns:a16="http://schemas.microsoft.com/office/drawing/2014/main" id="{1D28F326-46AF-40E4-B7A5-3D8CA4CE73B3}"/>
                </a:ext>
              </a:extLst>
            </p:cNvPr>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554;p64">
              <a:extLst>
                <a:ext uri="{FF2B5EF4-FFF2-40B4-BE49-F238E27FC236}">
                  <a16:creationId xmlns:a16="http://schemas.microsoft.com/office/drawing/2014/main" id="{1C6ABA7C-E12D-4BAD-87AF-284E2B59DF67}"/>
                </a:ext>
              </a:extLst>
            </p:cNvPr>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555;p64">
              <a:extLst>
                <a:ext uri="{FF2B5EF4-FFF2-40B4-BE49-F238E27FC236}">
                  <a16:creationId xmlns:a16="http://schemas.microsoft.com/office/drawing/2014/main" id="{89C87596-D942-4A92-B61D-EA60D20648B1}"/>
                </a:ext>
              </a:extLst>
            </p:cNvPr>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556;p64">
              <a:extLst>
                <a:ext uri="{FF2B5EF4-FFF2-40B4-BE49-F238E27FC236}">
                  <a16:creationId xmlns:a16="http://schemas.microsoft.com/office/drawing/2014/main" id="{0B0B29E5-10FD-436D-B6DE-B01358F381E9}"/>
                </a:ext>
              </a:extLst>
            </p:cNvPr>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557;p64">
              <a:extLst>
                <a:ext uri="{FF2B5EF4-FFF2-40B4-BE49-F238E27FC236}">
                  <a16:creationId xmlns:a16="http://schemas.microsoft.com/office/drawing/2014/main" id="{40E57066-D02D-4472-A860-6C4DAC3E58E0}"/>
                </a:ext>
              </a:extLst>
            </p:cNvPr>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558;p64">
              <a:extLst>
                <a:ext uri="{FF2B5EF4-FFF2-40B4-BE49-F238E27FC236}">
                  <a16:creationId xmlns:a16="http://schemas.microsoft.com/office/drawing/2014/main" id="{41FFE9FC-7CCF-45BE-9288-D356D0F13292}"/>
                </a:ext>
              </a:extLst>
            </p:cNvPr>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559;p64">
              <a:extLst>
                <a:ext uri="{FF2B5EF4-FFF2-40B4-BE49-F238E27FC236}">
                  <a16:creationId xmlns:a16="http://schemas.microsoft.com/office/drawing/2014/main" id="{02DE3B1C-D0AC-4FA7-A9F1-C407A6486A9D}"/>
                </a:ext>
              </a:extLst>
            </p:cNvPr>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560;p64">
              <a:extLst>
                <a:ext uri="{FF2B5EF4-FFF2-40B4-BE49-F238E27FC236}">
                  <a16:creationId xmlns:a16="http://schemas.microsoft.com/office/drawing/2014/main" id="{0E5863D9-E23D-4F8F-929B-E2F2DD276036}"/>
                </a:ext>
              </a:extLst>
            </p:cNvPr>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561;p64">
              <a:extLst>
                <a:ext uri="{FF2B5EF4-FFF2-40B4-BE49-F238E27FC236}">
                  <a16:creationId xmlns:a16="http://schemas.microsoft.com/office/drawing/2014/main" id="{D0A65B73-32CC-4403-BB7F-4F06A02F3F4F}"/>
                </a:ext>
              </a:extLst>
            </p:cNvPr>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562;p64">
              <a:extLst>
                <a:ext uri="{FF2B5EF4-FFF2-40B4-BE49-F238E27FC236}">
                  <a16:creationId xmlns:a16="http://schemas.microsoft.com/office/drawing/2014/main" id="{2D9034AC-8F75-4043-B7AC-D708D8A19C0C}"/>
                </a:ext>
              </a:extLst>
            </p:cNvPr>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563;p64">
              <a:extLst>
                <a:ext uri="{FF2B5EF4-FFF2-40B4-BE49-F238E27FC236}">
                  <a16:creationId xmlns:a16="http://schemas.microsoft.com/office/drawing/2014/main" id="{BA1C01AB-7EE7-468F-861A-268D605D65E3}"/>
                </a:ext>
              </a:extLst>
            </p:cNvPr>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564;p64">
              <a:extLst>
                <a:ext uri="{FF2B5EF4-FFF2-40B4-BE49-F238E27FC236}">
                  <a16:creationId xmlns:a16="http://schemas.microsoft.com/office/drawing/2014/main" id="{00620169-5166-4576-8C0C-68414C6AA03D}"/>
                </a:ext>
              </a:extLst>
            </p:cNvPr>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565;p64">
              <a:extLst>
                <a:ext uri="{FF2B5EF4-FFF2-40B4-BE49-F238E27FC236}">
                  <a16:creationId xmlns:a16="http://schemas.microsoft.com/office/drawing/2014/main" id="{1FE13B1D-7849-4C00-962F-C77FC14D5C2A}"/>
                </a:ext>
              </a:extLst>
            </p:cNvPr>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566;p64">
              <a:extLst>
                <a:ext uri="{FF2B5EF4-FFF2-40B4-BE49-F238E27FC236}">
                  <a16:creationId xmlns:a16="http://schemas.microsoft.com/office/drawing/2014/main" id="{F97FE525-68D5-49DD-A041-85D7726E2385}"/>
                </a:ext>
              </a:extLst>
            </p:cNvPr>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567;p64">
              <a:extLst>
                <a:ext uri="{FF2B5EF4-FFF2-40B4-BE49-F238E27FC236}">
                  <a16:creationId xmlns:a16="http://schemas.microsoft.com/office/drawing/2014/main" id="{8E0463F0-263D-43E4-8081-CD0B91951DEF}"/>
                </a:ext>
              </a:extLst>
            </p:cNvPr>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568;p64">
              <a:extLst>
                <a:ext uri="{FF2B5EF4-FFF2-40B4-BE49-F238E27FC236}">
                  <a16:creationId xmlns:a16="http://schemas.microsoft.com/office/drawing/2014/main" id="{BB85C481-6789-4970-AEA4-14A3EEE8D5EF}"/>
                </a:ext>
              </a:extLst>
            </p:cNvPr>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569;p64">
              <a:extLst>
                <a:ext uri="{FF2B5EF4-FFF2-40B4-BE49-F238E27FC236}">
                  <a16:creationId xmlns:a16="http://schemas.microsoft.com/office/drawing/2014/main" id="{9D7DCAFC-4BDC-416E-AE74-6DC5907A59E0}"/>
                </a:ext>
              </a:extLst>
            </p:cNvPr>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570;p64">
              <a:extLst>
                <a:ext uri="{FF2B5EF4-FFF2-40B4-BE49-F238E27FC236}">
                  <a16:creationId xmlns:a16="http://schemas.microsoft.com/office/drawing/2014/main" id="{9306F959-8038-4695-BC20-6BB80FBC9F83}"/>
                </a:ext>
              </a:extLst>
            </p:cNvPr>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571;p64">
              <a:extLst>
                <a:ext uri="{FF2B5EF4-FFF2-40B4-BE49-F238E27FC236}">
                  <a16:creationId xmlns:a16="http://schemas.microsoft.com/office/drawing/2014/main" id="{3DFE7099-6EA3-4DE4-925B-CBF554683CCD}"/>
                </a:ext>
              </a:extLst>
            </p:cNvPr>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572;p64">
              <a:extLst>
                <a:ext uri="{FF2B5EF4-FFF2-40B4-BE49-F238E27FC236}">
                  <a16:creationId xmlns:a16="http://schemas.microsoft.com/office/drawing/2014/main" id="{592DE592-9DC5-49F9-8471-380299942AFA}"/>
                </a:ext>
              </a:extLst>
            </p:cNvPr>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573;p64">
              <a:extLst>
                <a:ext uri="{FF2B5EF4-FFF2-40B4-BE49-F238E27FC236}">
                  <a16:creationId xmlns:a16="http://schemas.microsoft.com/office/drawing/2014/main" id="{CEC53046-9B68-40B0-AB2A-3DE9E509A58A}"/>
                </a:ext>
              </a:extLst>
            </p:cNvPr>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574;p64">
              <a:extLst>
                <a:ext uri="{FF2B5EF4-FFF2-40B4-BE49-F238E27FC236}">
                  <a16:creationId xmlns:a16="http://schemas.microsoft.com/office/drawing/2014/main" id="{1EB7CB36-BD54-47BF-B38C-C2EA01DE4BE6}"/>
                </a:ext>
              </a:extLst>
            </p:cNvPr>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575;p64">
              <a:extLst>
                <a:ext uri="{FF2B5EF4-FFF2-40B4-BE49-F238E27FC236}">
                  <a16:creationId xmlns:a16="http://schemas.microsoft.com/office/drawing/2014/main" id="{2134DDEB-912C-4A15-AAE8-723E08A1D2D3}"/>
                </a:ext>
              </a:extLst>
            </p:cNvPr>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576;p64">
              <a:extLst>
                <a:ext uri="{FF2B5EF4-FFF2-40B4-BE49-F238E27FC236}">
                  <a16:creationId xmlns:a16="http://schemas.microsoft.com/office/drawing/2014/main" id="{B5324D62-A027-46D7-8289-59C00C9E501C}"/>
                </a:ext>
              </a:extLst>
            </p:cNvPr>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577;p64">
              <a:extLst>
                <a:ext uri="{FF2B5EF4-FFF2-40B4-BE49-F238E27FC236}">
                  <a16:creationId xmlns:a16="http://schemas.microsoft.com/office/drawing/2014/main" id="{8926B023-A6D7-4F9B-A6F5-9EF0C636E946}"/>
                </a:ext>
              </a:extLst>
            </p:cNvPr>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578;p64">
              <a:extLst>
                <a:ext uri="{FF2B5EF4-FFF2-40B4-BE49-F238E27FC236}">
                  <a16:creationId xmlns:a16="http://schemas.microsoft.com/office/drawing/2014/main" id="{F451D232-A930-4D2F-957F-DD856BB542DA}"/>
                </a:ext>
              </a:extLst>
            </p:cNvPr>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579;p64">
              <a:extLst>
                <a:ext uri="{FF2B5EF4-FFF2-40B4-BE49-F238E27FC236}">
                  <a16:creationId xmlns:a16="http://schemas.microsoft.com/office/drawing/2014/main" id="{72CB8489-372B-4B58-B60B-0CD0E1834327}"/>
                </a:ext>
              </a:extLst>
            </p:cNvPr>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580;p64">
              <a:extLst>
                <a:ext uri="{FF2B5EF4-FFF2-40B4-BE49-F238E27FC236}">
                  <a16:creationId xmlns:a16="http://schemas.microsoft.com/office/drawing/2014/main" id="{90199418-3D3F-49B6-BE9B-2B4EE59FAB84}"/>
                </a:ext>
              </a:extLst>
            </p:cNvPr>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581;p64">
              <a:extLst>
                <a:ext uri="{FF2B5EF4-FFF2-40B4-BE49-F238E27FC236}">
                  <a16:creationId xmlns:a16="http://schemas.microsoft.com/office/drawing/2014/main" id="{EE239B8C-2AC5-4561-B250-E6AA92F28AB9}"/>
                </a:ext>
              </a:extLst>
            </p:cNvPr>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582;p64">
              <a:extLst>
                <a:ext uri="{FF2B5EF4-FFF2-40B4-BE49-F238E27FC236}">
                  <a16:creationId xmlns:a16="http://schemas.microsoft.com/office/drawing/2014/main" id="{C7CFA063-FF45-41FF-8AC9-7DA4E825EC0A}"/>
                </a:ext>
              </a:extLst>
            </p:cNvPr>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583;p64">
              <a:extLst>
                <a:ext uri="{FF2B5EF4-FFF2-40B4-BE49-F238E27FC236}">
                  <a16:creationId xmlns:a16="http://schemas.microsoft.com/office/drawing/2014/main" id="{AC8FB065-20CF-47AF-AEC0-04FF1DC42925}"/>
                </a:ext>
              </a:extLst>
            </p:cNvPr>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584;p64">
              <a:extLst>
                <a:ext uri="{FF2B5EF4-FFF2-40B4-BE49-F238E27FC236}">
                  <a16:creationId xmlns:a16="http://schemas.microsoft.com/office/drawing/2014/main" id="{34ACC140-C1D4-4D68-9E50-306B07633D2C}"/>
                </a:ext>
              </a:extLst>
            </p:cNvPr>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585;p64">
              <a:extLst>
                <a:ext uri="{FF2B5EF4-FFF2-40B4-BE49-F238E27FC236}">
                  <a16:creationId xmlns:a16="http://schemas.microsoft.com/office/drawing/2014/main" id="{7E6AA16F-F6ED-41DE-94A8-183F8D1E0C07}"/>
                </a:ext>
              </a:extLst>
            </p:cNvPr>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586;p64">
              <a:extLst>
                <a:ext uri="{FF2B5EF4-FFF2-40B4-BE49-F238E27FC236}">
                  <a16:creationId xmlns:a16="http://schemas.microsoft.com/office/drawing/2014/main" id="{5E21FE13-2317-4D4A-9E70-6DE61B4F6C79}"/>
                </a:ext>
              </a:extLst>
            </p:cNvPr>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587;p64">
              <a:extLst>
                <a:ext uri="{FF2B5EF4-FFF2-40B4-BE49-F238E27FC236}">
                  <a16:creationId xmlns:a16="http://schemas.microsoft.com/office/drawing/2014/main" id="{DB880ED7-764C-454B-AEE4-A8A469443E67}"/>
                </a:ext>
              </a:extLst>
            </p:cNvPr>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588;p64">
              <a:extLst>
                <a:ext uri="{FF2B5EF4-FFF2-40B4-BE49-F238E27FC236}">
                  <a16:creationId xmlns:a16="http://schemas.microsoft.com/office/drawing/2014/main" id="{6C57E1FE-EC9A-4307-BCED-4082ECFF5941}"/>
                </a:ext>
              </a:extLst>
            </p:cNvPr>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589;p64">
              <a:extLst>
                <a:ext uri="{FF2B5EF4-FFF2-40B4-BE49-F238E27FC236}">
                  <a16:creationId xmlns:a16="http://schemas.microsoft.com/office/drawing/2014/main" id="{69D6E53F-D597-4EA7-AE9C-7AC304D4C3F6}"/>
                </a:ext>
              </a:extLst>
            </p:cNvPr>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590;p64">
              <a:extLst>
                <a:ext uri="{FF2B5EF4-FFF2-40B4-BE49-F238E27FC236}">
                  <a16:creationId xmlns:a16="http://schemas.microsoft.com/office/drawing/2014/main" id="{CCE98344-38CB-421C-8537-8EDF5798D270}"/>
                </a:ext>
              </a:extLst>
            </p:cNvPr>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591;p64">
              <a:extLst>
                <a:ext uri="{FF2B5EF4-FFF2-40B4-BE49-F238E27FC236}">
                  <a16:creationId xmlns:a16="http://schemas.microsoft.com/office/drawing/2014/main" id="{85E47C98-A9D1-4DA1-B300-16B28A1E449F}"/>
                </a:ext>
              </a:extLst>
            </p:cNvPr>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592;p64">
              <a:extLst>
                <a:ext uri="{FF2B5EF4-FFF2-40B4-BE49-F238E27FC236}">
                  <a16:creationId xmlns:a16="http://schemas.microsoft.com/office/drawing/2014/main" id="{EB95082D-37C1-43FD-964C-B35237B973F4}"/>
                </a:ext>
              </a:extLst>
            </p:cNvPr>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593;p64">
              <a:extLst>
                <a:ext uri="{FF2B5EF4-FFF2-40B4-BE49-F238E27FC236}">
                  <a16:creationId xmlns:a16="http://schemas.microsoft.com/office/drawing/2014/main" id="{831561FE-1818-4996-B20A-051A5F1E4BDC}"/>
                </a:ext>
              </a:extLst>
            </p:cNvPr>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594;p64">
              <a:extLst>
                <a:ext uri="{FF2B5EF4-FFF2-40B4-BE49-F238E27FC236}">
                  <a16:creationId xmlns:a16="http://schemas.microsoft.com/office/drawing/2014/main" id="{ECCD5783-1728-482A-ADDE-C319D7A42C6C}"/>
                </a:ext>
              </a:extLst>
            </p:cNvPr>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595;p64">
              <a:extLst>
                <a:ext uri="{FF2B5EF4-FFF2-40B4-BE49-F238E27FC236}">
                  <a16:creationId xmlns:a16="http://schemas.microsoft.com/office/drawing/2014/main" id="{8B4FD633-E5CD-49D8-9AFA-17B0D387C1CA}"/>
                </a:ext>
              </a:extLst>
            </p:cNvPr>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3596;p64">
              <a:extLst>
                <a:ext uri="{FF2B5EF4-FFF2-40B4-BE49-F238E27FC236}">
                  <a16:creationId xmlns:a16="http://schemas.microsoft.com/office/drawing/2014/main" id="{B0D9231E-4D73-4E7F-AE15-1639FED2AA08}"/>
                </a:ext>
              </a:extLst>
            </p:cNvPr>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597;p64">
              <a:extLst>
                <a:ext uri="{FF2B5EF4-FFF2-40B4-BE49-F238E27FC236}">
                  <a16:creationId xmlns:a16="http://schemas.microsoft.com/office/drawing/2014/main" id="{2B47B1CC-223B-4E4D-A1C6-4A9D674A7873}"/>
                </a:ext>
              </a:extLst>
            </p:cNvPr>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3598;p64">
              <a:extLst>
                <a:ext uri="{FF2B5EF4-FFF2-40B4-BE49-F238E27FC236}">
                  <a16:creationId xmlns:a16="http://schemas.microsoft.com/office/drawing/2014/main" id="{F657D7B8-88C8-4C6A-BC71-892FA4C4F774}"/>
                </a:ext>
              </a:extLst>
            </p:cNvPr>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3599;p64">
              <a:extLst>
                <a:ext uri="{FF2B5EF4-FFF2-40B4-BE49-F238E27FC236}">
                  <a16:creationId xmlns:a16="http://schemas.microsoft.com/office/drawing/2014/main" id="{CAE45274-DC75-462F-AB6A-9B700677E6D4}"/>
                </a:ext>
              </a:extLst>
            </p:cNvPr>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3600;p64">
              <a:extLst>
                <a:ext uri="{FF2B5EF4-FFF2-40B4-BE49-F238E27FC236}">
                  <a16:creationId xmlns:a16="http://schemas.microsoft.com/office/drawing/2014/main" id="{D3C5D590-7AA2-4B48-AAE2-E07D91A1D536}"/>
                </a:ext>
              </a:extLst>
            </p:cNvPr>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3601;p64">
              <a:extLst>
                <a:ext uri="{FF2B5EF4-FFF2-40B4-BE49-F238E27FC236}">
                  <a16:creationId xmlns:a16="http://schemas.microsoft.com/office/drawing/2014/main" id="{02BBC7DF-B775-4A1B-A331-436D9CE3B6AC}"/>
                </a:ext>
              </a:extLst>
            </p:cNvPr>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602;p64">
              <a:extLst>
                <a:ext uri="{FF2B5EF4-FFF2-40B4-BE49-F238E27FC236}">
                  <a16:creationId xmlns:a16="http://schemas.microsoft.com/office/drawing/2014/main" id="{E06B3388-3502-489E-A72B-46EB4D5A881A}"/>
                </a:ext>
              </a:extLst>
            </p:cNvPr>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603;p64">
              <a:extLst>
                <a:ext uri="{FF2B5EF4-FFF2-40B4-BE49-F238E27FC236}">
                  <a16:creationId xmlns:a16="http://schemas.microsoft.com/office/drawing/2014/main" id="{003F974A-A43B-4D3D-A890-300EC79E19AD}"/>
                </a:ext>
              </a:extLst>
            </p:cNvPr>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604;p64">
              <a:extLst>
                <a:ext uri="{FF2B5EF4-FFF2-40B4-BE49-F238E27FC236}">
                  <a16:creationId xmlns:a16="http://schemas.microsoft.com/office/drawing/2014/main" id="{830A5395-769E-4D83-9EF7-D342EF3A7267}"/>
                </a:ext>
              </a:extLst>
            </p:cNvPr>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605;p64">
              <a:extLst>
                <a:ext uri="{FF2B5EF4-FFF2-40B4-BE49-F238E27FC236}">
                  <a16:creationId xmlns:a16="http://schemas.microsoft.com/office/drawing/2014/main" id="{8B95840E-F3EA-403F-B0D0-54E7CE5CEF7D}"/>
                </a:ext>
              </a:extLst>
            </p:cNvPr>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606;p64">
              <a:extLst>
                <a:ext uri="{FF2B5EF4-FFF2-40B4-BE49-F238E27FC236}">
                  <a16:creationId xmlns:a16="http://schemas.microsoft.com/office/drawing/2014/main" id="{BCFDD5B5-60E5-4197-8F25-824E8C2A4ADB}"/>
                </a:ext>
              </a:extLst>
            </p:cNvPr>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3607;p64">
              <a:extLst>
                <a:ext uri="{FF2B5EF4-FFF2-40B4-BE49-F238E27FC236}">
                  <a16:creationId xmlns:a16="http://schemas.microsoft.com/office/drawing/2014/main" id="{CB1F0420-2490-4D70-9640-2CD8AB6BACE6}"/>
                </a:ext>
              </a:extLst>
            </p:cNvPr>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3608;p64">
              <a:extLst>
                <a:ext uri="{FF2B5EF4-FFF2-40B4-BE49-F238E27FC236}">
                  <a16:creationId xmlns:a16="http://schemas.microsoft.com/office/drawing/2014/main" id="{CF9D89E2-8354-4A35-88C8-78E2F0895DC8}"/>
                </a:ext>
              </a:extLst>
            </p:cNvPr>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3609;p64">
              <a:extLst>
                <a:ext uri="{FF2B5EF4-FFF2-40B4-BE49-F238E27FC236}">
                  <a16:creationId xmlns:a16="http://schemas.microsoft.com/office/drawing/2014/main" id="{B2A3B8CE-6723-4130-AEAB-C3E374147F3B}"/>
                </a:ext>
              </a:extLst>
            </p:cNvPr>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3610;p64">
              <a:extLst>
                <a:ext uri="{FF2B5EF4-FFF2-40B4-BE49-F238E27FC236}">
                  <a16:creationId xmlns:a16="http://schemas.microsoft.com/office/drawing/2014/main" id="{57878EB8-9CF8-44DB-847A-3E86B279E217}"/>
                </a:ext>
              </a:extLst>
            </p:cNvPr>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3611;p64">
              <a:extLst>
                <a:ext uri="{FF2B5EF4-FFF2-40B4-BE49-F238E27FC236}">
                  <a16:creationId xmlns:a16="http://schemas.microsoft.com/office/drawing/2014/main" id="{9B7E5971-04B0-40CD-8069-5657E10A1DB9}"/>
                </a:ext>
              </a:extLst>
            </p:cNvPr>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3612;p64">
              <a:extLst>
                <a:ext uri="{FF2B5EF4-FFF2-40B4-BE49-F238E27FC236}">
                  <a16:creationId xmlns:a16="http://schemas.microsoft.com/office/drawing/2014/main" id="{811C2415-C962-439D-9CCA-3C47CE5D5F3D}"/>
                </a:ext>
              </a:extLst>
            </p:cNvPr>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3613;p64">
              <a:extLst>
                <a:ext uri="{FF2B5EF4-FFF2-40B4-BE49-F238E27FC236}">
                  <a16:creationId xmlns:a16="http://schemas.microsoft.com/office/drawing/2014/main" id="{BAD144C4-59CB-4FFC-8C7F-C3BE141856B5}"/>
                </a:ext>
              </a:extLst>
            </p:cNvPr>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3614;p64">
              <a:extLst>
                <a:ext uri="{FF2B5EF4-FFF2-40B4-BE49-F238E27FC236}">
                  <a16:creationId xmlns:a16="http://schemas.microsoft.com/office/drawing/2014/main" id="{3A2F1B20-B4B2-40D6-9A3E-D6692D2EF4F3}"/>
                </a:ext>
              </a:extLst>
            </p:cNvPr>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3615;p64">
              <a:extLst>
                <a:ext uri="{FF2B5EF4-FFF2-40B4-BE49-F238E27FC236}">
                  <a16:creationId xmlns:a16="http://schemas.microsoft.com/office/drawing/2014/main" id="{089336B0-B7B2-4416-B852-E4FD5FD462EB}"/>
                </a:ext>
              </a:extLst>
            </p:cNvPr>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3616;p64">
              <a:extLst>
                <a:ext uri="{FF2B5EF4-FFF2-40B4-BE49-F238E27FC236}">
                  <a16:creationId xmlns:a16="http://schemas.microsoft.com/office/drawing/2014/main" id="{3F115002-B3D2-4B25-97AD-8D58939351E8}"/>
                </a:ext>
              </a:extLst>
            </p:cNvPr>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3617;p64">
              <a:extLst>
                <a:ext uri="{FF2B5EF4-FFF2-40B4-BE49-F238E27FC236}">
                  <a16:creationId xmlns:a16="http://schemas.microsoft.com/office/drawing/2014/main" id="{5B2C5F0F-CCEF-4415-BC8E-5AE45F6B01FF}"/>
                </a:ext>
              </a:extLst>
            </p:cNvPr>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3618;p64">
              <a:extLst>
                <a:ext uri="{FF2B5EF4-FFF2-40B4-BE49-F238E27FC236}">
                  <a16:creationId xmlns:a16="http://schemas.microsoft.com/office/drawing/2014/main" id="{3EEC46F5-3B52-49B8-8BCB-33778B13200F}"/>
                </a:ext>
              </a:extLst>
            </p:cNvPr>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3619;p64">
              <a:extLst>
                <a:ext uri="{FF2B5EF4-FFF2-40B4-BE49-F238E27FC236}">
                  <a16:creationId xmlns:a16="http://schemas.microsoft.com/office/drawing/2014/main" id="{0FDE103D-40CE-4FDA-94F1-BB2EB8B4942F}"/>
                </a:ext>
              </a:extLst>
            </p:cNvPr>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3620;p64">
              <a:extLst>
                <a:ext uri="{FF2B5EF4-FFF2-40B4-BE49-F238E27FC236}">
                  <a16:creationId xmlns:a16="http://schemas.microsoft.com/office/drawing/2014/main" id="{2F7F421E-06E2-4789-940C-238FD96EABD4}"/>
                </a:ext>
              </a:extLst>
            </p:cNvPr>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3621;p64">
              <a:extLst>
                <a:ext uri="{FF2B5EF4-FFF2-40B4-BE49-F238E27FC236}">
                  <a16:creationId xmlns:a16="http://schemas.microsoft.com/office/drawing/2014/main" id="{3F17F9FF-D3A9-465A-86E2-FD347AA1C2B6}"/>
                </a:ext>
              </a:extLst>
            </p:cNvPr>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3622;p64">
              <a:extLst>
                <a:ext uri="{FF2B5EF4-FFF2-40B4-BE49-F238E27FC236}">
                  <a16:creationId xmlns:a16="http://schemas.microsoft.com/office/drawing/2014/main" id="{1B87C6F9-ADA3-4D41-8FB3-3CC2FD0CEC55}"/>
                </a:ext>
              </a:extLst>
            </p:cNvPr>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3623;p64">
              <a:extLst>
                <a:ext uri="{FF2B5EF4-FFF2-40B4-BE49-F238E27FC236}">
                  <a16:creationId xmlns:a16="http://schemas.microsoft.com/office/drawing/2014/main" id="{95659677-D8F6-4697-A5BF-D58A34781419}"/>
                </a:ext>
              </a:extLst>
            </p:cNvPr>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624;p64">
              <a:extLst>
                <a:ext uri="{FF2B5EF4-FFF2-40B4-BE49-F238E27FC236}">
                  <a16:creationId xmlns:a16="http://schemas.microsoft.com/office/drawing/2014/main" id="{33CBCC6A-56EA-44CB-88AE-45377A38A89A}"/>
                </a:ext>
              </a:extLst>
            </p:cNvPr>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625;p64">
              <a:extLst>
                <a:ext uri="{FF2B5EF4-FFF2-40B4-BE49-F238E27FC236}">
                  <a16:creationId xmlns:a16="http://schemas.microsoft.com/office/drawing/2014/main" id="{1A54BC23-2C99-4E99-BF5D-F58502898946}"/>
                </a:ext>
              </a:extLst>
            </p:cNvPr>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626;p64">
              <a:extLst>
                <a:ext uri="{FF2B5EF4-FFF2-40B4-BE49-F238E27FC236}">
                  <a16:creationId xmlns:a16="http://schemas.microsoft.com/office/drawing/2014/main" id="{A83E76B6-B9F4-4E51-BFD4-1FEFD9EBEEAA}"/>
                </a:ext>
              </a:extLst>
            </p:cNvPr>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627;p64">
              <a:extLst>
                <a:ext uri="{FF2B5EF4-FFF2-40B4-BE49-F238E27FC236}">
                  <a16:creationId xmlns:a16="http://schemas.microsoft.com/office/drawing/2014/main" id="{B40AF7E2-4448-4DD2-9DA0-04C19C468F44}"/>
                </a:ext>
              </a:extLst>
            </p:cNvPr>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628;p64">
              <a:extLst>
                <a:ext uri="{FF2B5EF4-FFF2-40B4-BE49-F238E27FC236}">
                  <a16:creationId xmlns:a16="http://schemas.microsoft.com/office/drawing/2014/main" id="{F04FC99A-42F9-4A15-BA6B-112AEFAD454A}"/>
                </a:ext>
              </a:extLst>
            </p:cNvPr>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629;p64">
              <a:extLst>
                <a:ext uri="{FF2B5EF4-FFF2-40B4-BE49-F238E27FC236}">
                  <a16:creationId xmlns:a16="http://schemas.microsoft.com/office/drawing/2014/main" id="{BD0AC232-F9B8-408A-82A2-1FE50D14E895}"/>
                </a:ext>
              </a:extLst>
            </p:cNvPr>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630;p64">
              <a:extLst>
                <a:ext uri="{FF2B5EF4-FFF2-40B4-BE49-F238E27FC236}">
                  <a16:creationId xmlns:a16="http://schemas.microsoft.com/office/drawing/2014/main" id="{0EB523FD-A73D-4E29-B218-00716CF22BC5}"/>
                </a:ext>
              </a:extLst>
            </p:cNvPr>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631;p64">
              <a:extLst>
                <a:ext uri="{FF2B5EF4-FFF2-40B4-BE49-F238E27FC236}">
                  <a16:creationId xmlns:a16="http://schemas.microsoft.com/office/drawing/2014/main" id="{0A79EFA7-61C5-4DE2-A56A-5867CD680658}"/>
                </a:ext>
              </a:extLst>
            </p:cNvPr>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632;p64">
              <a:extLst>
                <a:ext uri="{FF2B5EF4-FFF2-40B4-BE49-F238E27FC236}">
                  <a16:creationId xmlns:a16="http://schemas.microsoft.com/office/drawing/2014/main" id="{79C66BFB-EDAF-4538-8924-9729770A6C15}"/>
                </a:ext>
              </a:extLst>
            </p:cNvPr>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633;p64">
              <a:extLst>
                <a:ext uri="{FF2B5EF4-FFF2-40B4-BE49-F238E27FC236}">
                  <a16:creationId xmlns:a16="http://schemas.microsoft.com/office/drawing/2014/main" id="{D3683EF5-CD5D-4FDD-BC5B-951C51AA91E5}"/>
                </a:ext>
              </a:extLst>
            </p:cNvPr>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634;p64">
              <a:extLst>
                <a:ext uri="{FF2B5EF4-FFF2-40B4-BE49-F238E27FC236}">
                  <a16:creationId xmlns:a16="http://schemas.microsoft.com/office/drawing/2014/main" id="{C05C252F-A50E-45A0-AABC-C2AB9AEF72B7}"/>
                </a:ext>
              </a:extLst>
            </p:cNvPr>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635;p64">
              <a:extLst>
                <a:ext uri="{FF2B5EF4-FFF2-40B4-BE49-F238E27FC236}">
                  <a16:creationId xmlns:a16="http://schemas.microsoft.com/office/drawing/2014/main" id="{4A64F7F4-8619-40FE-9F47-E1D50BFBA466}"/>
                </a:ext>
              </a:extLst>
            </p:cNvPr>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3636;p64">
              <a:extLst>
                <a:ext uri="{FF2B5EF4-FFF2-40B4-BE49-F238E27FC236}">
                  <a16:creationId xmlns:a16="http://schemas.microsoft.com/office/drawing/2014/main" id="{87D3D8BE-6ACB-4F88-9334-7455F2FE4F6D}"/>
                </a:ext>
              </a:extLst>
            </p:cNvPr>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3637;p64">
              <a:extLst>
                <a:ext uri="{FF2B5EF4-FFF2-40B4-BE49-F238E27FC236}">
                  <a16:creationId xmlns:a16="http://schemas.microsoft.com/office/drawing/2014/main" id="{0FFB47A9-22C2-420F-8C28-8A454B347836}"/>
                </a:ext>
              </a:extLst>
            </p:cNvPr>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3638;p64">
              <a:extLst>
                <a:ext uri="{FF2B5EF4-FFF2-40B4-BE49-F238E27FC236}">
                  <a16:creationId xmlns:a16="http://schemas.microsoft.com/office/drawing/2014/main" id="{8F41EAE7-06C2-43DF-AFC4-E0057C8661E8}"/>
                </a:ext>
              </a:extLst>
            </p:cNvPr>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3639;p64">
              <a:extLst>
                <a:ext uri="{FF2B5EF4-FFF2-40B4-BE49-F238E27FC236}">
                  <a16:creationId xmlns:a16="http://schemas.microsoft.com/office/drawing/2014/main" id="{8BC61BD5-5CC0-49A8-8B70-C52CE153A1A1}"/>
                </a:ext>
              </a:extLst>
            </p:cNvPr>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640;p64">
              <a:extLst>
                <a:ext uri="{FF2B5EF4-FFF2-40B4-BE49-F238E27FC236}">
                  <a16:creationId xmlns:a16="http://schemas.microsoft.com/office/drawing/2014/main" id="{D6481519-0C52-462D-BD77-3A2E8DA17879}"/>
                </a:ext>
              </a:extLst>
            </p:cNvPr>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641;p64">
              <a:extLst>
                <a:ext uri="{FF2B5EF4-FFF2-40B4-BE49-F238E27FC236}">
                  <a16:creationId xmlns:a16="http://schemas.microsoft.com/office/drawing/2014/main" id="{EDF81727-4A14-4176-9D7F-F00B10BCEE18}"/>
                </a:ext>
              </a:extLst>
            </p:cNvPr>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642;p64">
              <a:extLst>
                <a:ext uri="{FF2B5EF4-FFF2-40B4-BE49-F238E27FC236}">
                  <a16:creationId xmlns:a16="http://schemas.microsoft.com/office/drawing/2014/main" id="{2628914C-553A-4A11-BABD-00A7341D3379}"/>
                </a:ext>
              </a:extLst>
            </p:cNvPr>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3643;p64">
              <a:extLst>
                <a:ext uri="{FF2B5EF4-FFF2-40B4-BE49-F238E27FC236}">
                  <a16:creationId xmlns:a16="http://schemas.microsoft.com/office/drawing/2014/main" id="{5A37975E-4906-42F2-B3E6-1E616875FEF0}"/>
                </a:ext>
              </a:extLst>
            </p:cNvPr>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3644;p64">
              <a:extLst>
                <a:ext uri="{FF2B5EF4-FFF2-40B4-BE49-F238E27FC236}">
                  <a16:creationId xmlns:a16="http://schemas.microsoft.com/office/drawing/2014/main" id="{0B7A2912-2169-42CA-83D5-6A8A72715CA4}"/>
                </a:ext>
              </a:extLst>
            </p:cNvPr>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3645;p64">
              <a:extLst>
                <a:ext uri="{FF2B5EF4-FFF2-40B4-BE49-F238E27FC236}">
                  <a16:creationId xmlns:a16="http://schemas.microsoft.com/office/drawing/2014/main" id="{75A7B683-5D13-4C0E-82AD-FCA7CE0D6BEC}"/>
                </a:ext>
              </a:extLst>
            </p:cNvPr>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3646;p64">
              <a:extLst>
                <a:ext uri="{FF2B5EF4-FFF2-40B4-BE49-F238E27FC236}">
                  <a16:creationId xmlns:a16="http://schemas.microsoft.com/office/drawing/2014/main" id="{13A13535-4DBC-479A-801A-B42EDDB0F231}"/>
                </a:ext>
              </a:extLst>
            </p:cNvPr>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3647;p64">
              <a:extLst>
                <a:ext uri="{FF2B5EF4-FFF2-40B4-BE49-F238E27FC236}">
                  <a16:creationId xmlns:a16="http://schemas.microsoft.com/office/drawing/2014/main" id="{8A9740BC-B154-410E-BE50-1E7307860B44}"/>
                </a:ext>
              </a:extLst>
            </p:cNvPr>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648;p64">
              <a:extLst>
                <a:ext uri="{FF2B5EF4-FFF2-40B4-BE49-F238E27FC236}">
                  <a16:creationId xmlns:a16="http://schemas.microsoft.com/office/drawing/2014/main" id="{FBC65D07-7CF5-45BD-AD77-26D3398BE68E}"/>
                </a:ext>
              </a:extLst>
            </p:cNvPr>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649;p64">
              <a:extLst>
                <a:ext uri="{FF2B5EF4-FFF2-40B4-BE49-F238E27FC236}">
                  <a16:creationId xmlns:a16="http://schemas.microsoft.com/office/drawing/2014/main" id="{8929BA24-304D-4B7B-A6EA-0543D8324490}"/>
                </a:ext>
              </a:extLst>
            </p:cNvPr>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650;p64">
              <a:extLst>
                <a:ext uri="{FF2B5EF4-FFF2-40B4-BE49-F238E27FC236}">
                  <a16:creationId xmlns:a16="http://schemas.microsoft.com/office/drawing/2014/main" id="{031E8142-AC38-40AF-8577-2E83698A61A2}"/>
                </a:ext>
              </a:extLst>
            </p:cNvPr>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3651;p64">
              <a:extLst>
                <a:ext uri="{FF2B5EF4-FFF2-40B4-BE49-F238E27FC236}">
                  <a16:creationId xmlns:a16="http://schemas.microsoft.com/office/drawing/2014/main" id="{A5339FDB-EB6A-4EA0-BD5C-13DB1B92428F}"/>
                </a:ext>
              </a:extLst>
            </p:cNvPr>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652;p64">
              <a:extLst>
                <a:ext uri="{FF2B5EF4-FFF2-40B4-BE49-F238E27FC236}">
                  <a16:creationId xmlns:a16="http://schemas.microsoft.com/office/drawing/2014/main" id="{32159BB5-B738-41D9-AF88-B4015E3E01C2}"/>
                </a:ext>
              </a:extLst>
            </p:cNvPr>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653;p64">
              <a:extLst>
                <a:ext uri="{FF2B5EF4-FFF2-40B4-BE49-F238E27FC236}">
                  <a16:creationId xmlns:a16="http://schemas.microsoft.com/office/drawing/2014/main" id="{5F5372B1-A526-4B89-BC71-7D12A1491E7E}"/>
                </a:ext>
              </a:extLst>
            </p:cNvPr>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654;p64">
              <a:extLst>
                <a:ext uri="{FF2B5EF4-FFF2-40B4-BE49-F238E27FC236}">
                  <a16:creationId xmlns:a16="http://schemas.microsoft.com/office/drawing/2014/main" id="{C0143D5A-32B5-499E-B63B-5082A0DD3141}"/>
                </a:ext>
              </a:extLst>
            </p:cNvPr>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655;p64">
              <a:extLst>
                <a:ext uri="{FF2B5EF4-FFF2-40B4-BE49-F238E27FC236}">
                  <a16:creationId xmlns:a16="http://schemas.microsoft.com/office/drawing/2014/main" id="{A73AB2D0-4D50-4ADA-A27B-021DA3528DBA}"/>
                </a:ext>
              </a:extLst>
            </p:cNvPr>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656;p64">
              <a:extLst>
                <a:ext uri="{FF2B5EF4-FFF2-40B4-BE49-F238E27FC236}">
                  <a16:creationId xmlns:a16="http://schemas.microsoft.com/office/drawing/2014/main" id="{2CB5AE5F-8BF9-4B1E-9A5E-626DE238217E}"/>
                </a:ext>
              </a:extLst>
            </p:cNvPr>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657;p64">
              <a:extLst>
                <a:ext uri="{FF2B5EF4-FFF2-40B4-BE49-F238E27FC236}">
                  <a16:creationId xmlns:a16="http://schemas.microsoft.com/office/drawing/2014/main" id="{E614354B-216E-429F-8343-6976D5B908C5}"/>
                </a:ext>
              </a:extLst>
            </p:cNvPr>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658;p64">
              <a:extLst>
                <a:ext uri="{FF2B5EF4-FFF2-40B4-BE49-F238E27FC236}">
                  <a16:creationId xmlns:a16="http://schemas.microsoft.com/office/drawing/2014/main" id="{47D7AFC3-8F08-49FE-ADB0-7DC94CC82133}"/>
                </a:ext>
              </a:extLst>
            </p:cNvPr>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659;p64">
              <a:extLst>
                <a:ext uri="{FF2B5EF4-FFF2-40B4-BE49-F238E27FC236}">
                  <a16:creationId xmlns:a16="http://schemas.microsoft.com/office/drawing/2014/main" id="{51FB7F45-E5E9-4020-8F25-89BFC27326D8}"/>
                </a:ext>
              </a:extLst>
            </p:cNvPr>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660;p64">
              <a:extLst>
                <a:ext uri="{FF2B5EF4-FFF2-40B4-BE49-F238E27FC236}">
                  <a16:creationId xmlns:a16="http://schemas.microsoft.com/office/drawing/2014/main" id="{EF68C61B-64CA-4F9F-9998-11670F71AEC0}"/>
                </a:ext>
              </a:extLst>
            </p:cNvPr>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661;p64">
              <a:extLst>
                <a:ext uri="{FF2B5EF4-FFF2-40B4-BE49-F238E27FC236}">
                  <a16:creationId xmlns:a16="http://schemas.microsoft.com/office/drawing/2014/main" id="{76F22D44-6140-4CD1-9D1F-753D16465D8A}"/>
                </a:ext>
              </a:extLst>
            </p:cNvPr>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662;p64">
              <a:extLst>
                <a:ext uri="{FF2B5EF4-FFF2-40B4-BE49-F238E27FC236}">
                  <a16:creationId xmlns:a16="http://schemas.microsoft.com/office/drawing/2014/main" id="{D2AAF407-2A88-4368-95E0-5475C5EB73B3}"/>
                </a:ext>
              </a:extLst>
            </p:cNvPr>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663;p64">
              <a:extLst>
                <a:ext uri="{FF2B5EF4-FFF2-40B4-BE49-F238E27FC236}">
                  <a16:creationId xmlns:a16="http://schemas.microsoft.com/office/drawing/2014/main" id="{3376F57B-B31F-438A-946B-4ABDA0F01D71}"/>
                </a:ext>
              </a:extLst>
            </p:cNvPr>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664;p64">
              <a:extLst>
                <a:ext uri="{FF2B5EF4-FFF2-40B4-BE49-F238E27FC236}">
                  <a16:creationId xmlns:a16="http://schemas.microsoft.com/office/drawing/2014/main" id="{0391D927-E957-4AAA-952F-9038D836A52A}"/>
                </a:ext>
              </a:extLst>
            </p:cNvPr>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665;p64">
              <a:extLst>
                <a:ext uri="{FF2B5EF4-FFF2-40B4-BE49-F238E27FC236}">
                  <a16:creationId xmlns:a16="http://schemas.microsoft.com/office/drawing/2014/main" id="{77E581C2-7493-417E-9301-7385CE55C8B7}"/>
                </a:ext>
              </a:extLst>
            </p:cNvPr>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666;p64">
              <a:extLst>
                <a:ext uri="{FF2B5EF4-FFF2-40B4-BE49-F238E27FC236}">
                  <a16:creationId xmlns:a16="http://schemas.microsoft.com/office/drawing/2014/main" id="{D8FA68CA-704F-4FF6-821E-A5319F1AC755}"/>
                </a:ext>
              </a:extLst>
            </p:cNvPr>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667;p64">
              <a:extLst>
                <a:ext uri="{FF2B5EF4-FFF2-40B4-BE49-F238E27FC236}">
                  <a16:creationId xmlns:a16="http://schemas.microsoft.com/office/drawing/2014/main" id="{656239E1-61C9-4749-BFCD-803C4AA68EA3}"/>
                </a:ext>
              </a:extLst>
            </p:cNvPr>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668;p64">
              <a:extLst>
                <a:ext uri="{FF2B5EF4-FFF2-40B4-BE49-F238E27FC236}">
                  <a16:creationId xmlns:a16="http://schemas.microsoft.com/office/drawing/2014/main" id="{5F46EA44-1D6F-4663-BA45-D8042F1327D6}"/>
                </a:ext>
              </a:extLst>
            </p:cNvPr>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669;p64">
              <a:extLst>
                <a:ext uri="{FF2B5EF4-FFF2-40B4-BE49-F238E27FC236}">
                  <a16:creationId xmlns:a16="http://schemas.microsoft.com/office/drawing/2014/main" id="{AE3B82C7-A79D-4329-ADFB-3331690FC7A6}"/>
                </a:ext>
              </a:extLst>
            </p:cNvPr>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670;p64">
              <a:extLst>
                <a:ext uri="{FF2B5EF4-FFF2-40B4-BE49-F238E27FC236}">
                  <a16:creationId xmlns:a16="http://schemas.microsoft.com/office/drawing/2014/main" id="{2DF11FB0-AD05-4F03-9AA3-016A2AD18138}"/>
                </a:ext>
              </a:extLst>
            </p:cNvPr>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671;p64">
              <a:extLst>
                <a:ext uri="{FF2B5EF4-FFF2-40B4-BE49-F238E27FC236}">
                  <a16:creationId xmlns:a16="http://schemas.microsoft.com/office/drawing/2014/main" id="{0623AC9D-62A7-4D0E-91D4-E29AF422B239}"/>
                </a:ext>
              </a:extLst>
            </p:cNvPr>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672;p64">
              <a:extLst>
                <a:ext uri="{FF2B5EF4-FFF2-40B4-BE49-F238E27FC236}">
                  <a16:creationId xmlns:a16="http://schemas.microsoft.com/office/drawing/2014/main" id="{C0A6665F-095D-4F18-B03F-F7286FE0536D}"/>
                </a:ext>
              </a:extLst>
            </p:cNvPr>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673;p64">
              <a:extLst>
                <a:ext uri="{FF2B5EF4-FFF2-40B4-BE49-F238E27FC236}">
                  <a16:creationId xmlns:a16="http://schemas.microsoft.com/office/drawing/2014/main" id="{DBBC5761-5AB5-4A65-A381-85BBE6EBB394}"/>
                </a:ext>
              </a:extLst>
            </p:cNvPr>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674;p64">
              <a:extLst>
                <a:ext uri="{FF2B5EF4-FFF2-40B4-BE49-F238E27FC236}">
                  <a16:creationId xmlns:a16="http://schemas.microsoft.com/office/drawing/2014/main" id="{3249E1AE-ADCA-49FC-A75F-257C95D20B89}"/>
                </a:ext>
              </a:extLst>
            </p:cNvPr>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675;p64">
              <a:extLst>
                <a:ext uri="{FF2B5EF4-FFF2-40B4-BE49-F238E27FC236}">
                  <a16:creationId xmlns:a16="http://schemas.microsoft.com/office/drawing/2014/main" id="{F2913313-BF32-4D62-B8CA-163668B3B324}"/>
                </a:ext>
              </a:extLst>
            </p:cNvPr>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676;p64">
              <a:extLst>
                <a:ext uri="{FF2B5EF4-FFF2-40B4-BE49-F238E27FC236}">
                  <a16:creationId xmlns:a16="http://schemas.microsoft.com/office/drawing/2014/main" id="{C6C537DE-1CA2-4D68-86EC-23644AF58FFD}"/>
                </a:ext>
              </a:extLst>
            </p:cNvPr>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677;p64">
              <a:extLst>
                <a:ext uri="{FF2B5EF4-FFF2-40B4-BE49-F238E27FC236}">
                  <a16:creationId xmlns:a16="http://schemas.microsoft.com/office/drawing/2014/main" id="{2268776B-8656-43ED-908A-71A142D09E10}"/>
                </a:ext>
              </a:extLst>
            </p:cNvPr>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678;p64">
              <a:extLst>
                <a:ext uri="{FF2B5EF4-FFF2-40B4-BE49-F238E27FC236}">
                  <a16:creationId xmlns:a16="http://schemas.microsoft.com/office/drawing/2014/main" id="{55DEA59D-83E6-43C9-8358-A02A1DBDED4F}"/>
                </a:ext>
              </a:extLst>
            </p:cNvPr>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3679;p64">
              <a:extLst>
                <a:ext uri="{FF2B5EF4-FFF2-40B4-BE49-F238E27FC236}">
                  <a16:creationId xmlns:a16="http://schemas.microsoft.com/office/drawing/2014/main" id="{64C934B2-D0D2-438D-A7D1-80CAE2F2E996}"/>
                </a:ext>
              </a:extLst>
            </p:cNvPr>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3680;p64">
              <a:extLst>
                <a:ext uri="{FF2B5EF4-FFF2-40B4-BE49-F238E27FC236}">
                  <a16:creationId xmlns:a16="http://schemas.microsoft.com/office/drawing/2014/main" id="{1369FE5A-000E-4587-B501-18D2870CC130}"/>
                </a:ext>
              </a:extLst>
            </p:cNvPr>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681;p64">
              <a:extLst>
                <a:ext uri="{FF2B5EF4-FFF2-40B4-BE49-F238E27FC236}">
                  <a16:creationId xmlns:a16="http://schemas.microsoft.com/office/drawing/2014/main" id="{18880996-C77B-4091-94A3-EEC7547DEFA8}"/>
                </a:ext>
              </a:extLst>
            </p:cNvPr>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682;p64">
              <a:extLst>
                <a:ext uri="{FF2B5EF4-FFF2-40B4-BE49-F238E27FC236}">
                  <a16:creationId xmlns:a16="http://schemas.microsoft.com/office/drawing/2014/main" id="{A2BFD080-C25C-492A-8C40-64F82A9F485B}"/>
                </a:ext>
              </a:extLst>
            </p:cNvPr>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683;p64">
              <a:extLst>
                <a:ext uri="{FF2B5EF4-FFF2-40B4-BE49-F238E27FC236}">
                  <a16:creationId xmlns:a16="http://schemas.microsoft.com/office/drawing/2014/main" id="{3FA365F5-CFFF-4DA4-A057-30632D0A4746}"/>
                </a:ext>
              </a:extLst>
            </p:cNvPr>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684;p64">
              <a:extLst>
                <a:ext uri="{FF2B5EF4-FFF2-40B4-BE49-F238E27FC236}">
                  <a16:creationId xmlns:a16="http://schemas.microsoft.com/office/drawing/2014/main" id="{7575007F-4EBC-4D0B-9665-BD993DBD9858}"/>
                </a:ext>
              </a:extLst>
            </p:cNvPr>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685;p64">
              <a:extLst>
                <a:ext uri="{FF2B5EF4-FFF2-40B4-BE49-F238E27FC236}">
                  <a16:creationId xmlns:a16="http://schemas.microsoft.com/office/drawing/2014/main" id="{92BF994F-2EA4-4B6D-B844-87F3CBC4B727}"/>
                </a:ext>
              </a:extLst>
            </p:cNvPr>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686;p64">
              <a:extLst>
                <a:ext uri="{FF2B5EF4-FFF2-40B4-BE49-F238E27FC236}">
                  <a16:creationId xmlns:a16="http://schemas.microsoft.com/office/drawing/2014/main" id="{1E1C9671-EDAA-4F41-871A-F31A3B616889}"/>
                </a:ext>
              </a:extLst>
            </p:cNvPr>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687;p64">
              <a:extLst>
                <a:ext uri="{FF2B5EF4-FFF2-40B4-BE49-F238E27FC236}">
                  <a16:creationId xmlns:a16="http://schemas.microsoft.com/office/drawing/2014/main" id="{D78294B4-A052-4BEE-89A8-91C3883EE097}"/>
                </a:ext>
              </a:extLst>
            </p:cNvPr>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688;p64">
              <a:extLst>
                <a:ext uri="{FF2B5EF4-FFF2-40B4-BE49-F238E27FC236}">
                  <a16:creationId xmlns:a16="http://schemas.microsoft.com/office/drawing/2014/main" id="{EA5FFB81-6B4E-4D89-A7F5-F1DC459947FF}"/>
                </a:ext>
              </a:extLst>
            </p:cNvPr>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689;p64">
              <a:extLst>
                <a:ext uri="{FF2B5EF4-FFF2-40B4-BE49-F238E27FC236}">
                  <a16:creationId xmlns:a16="http://schemas.microsoft.com/office/drawing/2014/main" id="{1143D361-8E7A-4EFB-9B0C-3411B78D4ACD}"/>
                </a:ext>
              </a:extLst>
            </p:cNvPr>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690;p64">
              <a:extLst>
                <a:ext uri="{FF2B5EF4-FFF2-40B4-BE49-F238E27FC236}">
                  <a16:creationId xmlns:a16="http://schemas.microsoft.com/office/drawing/2014/main" id="{C612071C-A0DC-4C4D-A616-7A29127B0B77}"/>
                </a:ext>
              </a:extLst>
            </p:cNvPr>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691;p64">
              <a:extLst>
                <a:ext uri="{FF2B5EF4-FFF2-40B4-BE49-F238E27FC236}">
                  <a16:creationId xmlns:a16="http://schemas.microsoft.com/office/drawing/2014/main" id="{FFDA313B-A301-410B-B65E-0BE61EA97851}"/>
                </a:ext>
              </a:extLst>
            </p:cNvPr>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692;p64">
              <a:extLst>
                <a:ext uri="{FF2B5EF4-FFF2-40B4-BE49-F238E27FC236}">
                  <a16:creationId xmlns:a16="http://schemas.microsoft.com/office/drawing/2014/main" id="{1194C991-3352-440C-B4F2-7382B39A9069}"/>
                </a:ext>
              </a:extLst>
            </p:cNvPr>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693;p64">
              <a:extLst>
                <a:ext uri="{FF2B5EF4-FFF2-40B4-BE49-F238E27FC236}">
                  <a16:creationId xmlns:a16="http://schemas.microsoft.com/office/drawing/2014/main" id="{B95DB3AC-8450-4DBE-9B55-28F955F5EDB6}"/>
                </a:ext>
              </a:extLst>
            </p:cNvPr>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694;p64">
              <a:extLst>
                <a:ext uri="{FF2B5EF4-FFF2-40B4-BE49-F238E27FC236}">
                  <a16:creationId xmlns:a16="http://schemas.microsoft.com/office/drawing/2014/main" id="{7BA213CC-0B6E-492E-833D-F2DA9D654817}"/>
                </a:ext>
              </a:extLst>
            </p:cNvPr>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695;p64">
              <a:extLst>
                <a:ext uri="{FF2B5EF4-FFF2-40B4-BE49-F238E27FC236}">
                  <a16:creationId xmlns:a16="http://schemas.microsoft.com/office/drawing/2014/main" id="{6C240269-3116-4670-A58A-189C604609FA}"/>
                </a:ext>
              </a:extLst>
            </p:cNvPr>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696;p64">
              <a:extLst>
                <a:ext uri="{FF2B5EF4-FFF2-40B4-BE49-F238E27FC236}">
                  <a16:creationId xmlns:a16="http://schemas.microsoft.com/office/drawing/2014/main" id="{F2D97937-E909-490B-BA6B-FAD4430D88FA}"/>
                </a:ext>
              </a:extLst>
            </p:cNvPr>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697;p64">
              <a:extLst>
                <a:ext uri="{FF2B5EF4-FFF2-40B4-BE49-F238E27FC236}">
                  <a16:creationId xmlns:a16="http://schemas.microsoft.com/office/drawing/2014/main" id="{36DB0D0E-D234-4ED6-A72E-BBFF7C3D0E38}"/>
                </a:ext>
              </a:extLst>
            </p:cNvPr>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698;p64">
              <a:extLst>
                <a:ext uri="{FF2B5EF4-FFF2-40B4-BE49-F238E27FC236}">
                  <a16:creationId xmlns:a16="http://schemas.microsoft.com/office/drawing/2014/main" id="{7D40F962-C473-4345-8D65-D197746B2093}"/>
                </a:ext>
              </a:extLst>
            </p:cNvPr>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699;p64">
              <a:extLst>
                <a:ext uri="{FF2B5EF4-FFF2-40B4-BE49-F238E27FC236}">
                  <a16:creationId xmlns:a16="http://schemas.microsoft.com/office/drawing/2014/main" id="{E02E451D-8472-4887-A30F-A0713C5E1C6B}"/>
                </a:ext>
              </a:extLst>
            </p:cNvPr>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700;p64">
              <a:extLst>
                <a:ext uri="{FF2B5EF4-FFF2-40B4-BE49-F238E27FC236}">
                  <a16:creationId xmlns:a16="http://schemas.microsoft.com/office/drawing/2014/main" id="{A09EBB97-DF29-4C68-B76A-F44EEA81C460}"/>
                </a:ext>
              </a:extLst>
            </p:cNvPr>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701;p64">
              <a:extLst>
                <a:ext uri="{FF2B5EF4-FFF2-40B4-BE49-F238E27FC236}">
                  <a16:creationId xmlns:a16="http://schemas.microsoft.com/office/drawing/2014/main" id="{75A5944A-EA93-42A2-AD7F-EC7FDF62B3F9}"/>
                </a:ext>
              </a:extLst>
            </p:cNvPr>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702;p64">
              <a:extLst>
                <a:ext uri="{FF2B5EF4-FFF2-40B4-BE49-F238E27FC236}">
                  <a16:creationId xmlns:a16="http://schemas.microsoft.com/office/drawing/2014/main" id="{B427FAFC-F35B-4AB7-9587-E13AD1527C7D}"/>
                </a:ext>
              </a:extLst>
            </p:cNvPr>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703;p64">
              <a:extLst>
                <a:ext uri="{FF2B5EF4-FFF2-40B4-BE49-F238E27FC236}">
                  <a16:creationId xmlns:a16="http://schemas.microsoft.com/office/drawing/2014/main" id="{F3749B17-3E2D-41D4-9728-C706AA36DBED}"/>
                </a:ext>
              </a:extLst>
            </p:cNvPr>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704;p64">
              <a:extLst>
                <a:ext uri="{FF2B5EF4-FFF2-40B4-BE49-F238E27FC236}">
                  <a16:creationId xmlns:a16="http://schemas.microsoft.com/office/drawing/2014/main" id="{D0E8FB19-1A00-47AD-B503-71B70C124C83}"/>
                </a:ext>
              </a:extLst>
            </p:cNvPr>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705;p64">
              <a:extLst>
                <a:ext uri="{FF2B5EF4-FFF2-40B4-BE49-F238E27FC236}">
                  <a16:creationId xmlns:a16="http://schemas.microsoft.com/office/drawing/2014/main" id="{BCA2034E-5EFF-4850-B5AB-AC2264686A8D}"/>
                </a:ext>
              </a:extLst>
            </p:cNvPr>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706;p64">
              <a:extLst>
                <a:ext uri="{FF2B5EF4-FFF2-40B4-BE49-F238E27FC236}">
                  <a16:creationId xmlns:a16="http://schemas.microsoft.com/office/drawing/2014/main" id="{48F3B16E-78EA-4FA6-A49F-C2127F254CEB}"/>
                </a:ext>
              </a:extLst>
            </p:cNvPr>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707;p64">
              <a:extLst>
                <a:ext uri="{FF2B5EF4-FFF2-40B4-BE49-F238E27FC236}">
                  <a16:creationId xmlns:a16="http://schemas.microsoft.com/office/drawing/2014/main" id="{D8277002-628F-46F7-A5D8-81B1BD6F4360}"/>
                </a:ext>
              </a:extLst>
            </p:cNvPr>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708;p64">
              <a:extLst>
                <a:ext uri="{FF2B5EF4-FFF2-40B4-BE49-F238E27FC236}">
                  <a16:creationId xmlns:a16="http://schemas.microsoft.com/office/drawing/2014/main" id="{2446FA8D-4F72-4ACB-89D2-D5D46E714203}"/>
                </a:ext>
              </a:extLst>
            </p:cNvPr>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709;p64">
              <a:extLst>
                <a:ext uri="{FF2B5EF4-FFF2-40B4-BE49-F238E27FC236}">
                  <a16:creationId xmlns:a16="http://schemas.microsoft.com/office/drawing/2014/main" id="{A5126CDD-70DA-4E5C-B518-F41B256F438A}"/>
                </a:ext>
              </a:extLst>
            </p:cNvPr>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710;p64">
              <a:extLst>
                <a:ext uri="{FF2B5EF4-FFF2-40B4-BE49-F238E27FC236}">
                  <a16:creationId xmlns:a16="http://schemas.microsoft.com/office/drawing/2014/main" id="{EDE32141-69FA-49CF-B229-E9FBCA4E876D}"/>
                </a:ext>
              </a:extLst>
            </p:cNvPr>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711;p64">
              <a:extLst>
                <a:ext uri="{FF2B5EF4-FFF2-40B4-BE49-F238E27FC236}">
                  <a16:creationId xmlns:a16="http://schemas.microsoft.com/office/drawing/2014/main" id="{29E616BD-BA5C-4D4E-9A3B-578A3B22CD79}"/>
                </a:ext>
              </a:extLst>
            </p:cNvPr>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712;p64">
              <a:extLst>
                <a:ext uri="{FF2B5EF4-FFF2-40B4-BE49-F238E27FC236}">
                  <a16:creationId xmlns:a16="http://schemas.microsoft.com/office/drawing/2014/main" id="{974BDEF3-0AE1-49AA-BFD5-8207D4CE9455}"/>
                </a:ext>
              </a:extLst>
            </p:cNvPr>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713;p64">
              <a:extLst>
                <a:ext uri="{FF2B5EF4-FFF2-40B4-BE49-F238E27FC236}">
                  <a16:creationId xmlns:a16="http://schemas.microsoft.com/office/drawing/2014/main" id="{5051B40B-CB7F-4C3D-9557-340C8068F1C2}"/>
                </a:ext>
              </a:extLst>
            </p:cNvPr>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714;p64">
              <a:extLst>
                <a:ext uri="{FF2B5EF4-FFF2-40B4-BE49-F238E27FC236}">
                  <a16:creationId xmlns:a16="http://schemas.microsoft.com/office/drawing/2014/main" id="{8F6FA0BA-A719-4A96-B881-1360B9E8C827}"/>
                </a:ext>
              </a:extLst>
            </p:cNvPr>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715;p64">
              <a:extLst>
                <a:ext uri="{FF2B5EF4-FFF2-40B4-BE49-F238E27FC236}">
                  <a16:creationId xmlns:a16="http://schemas.microsoft.com/office/drawing/2014/main" id="{83435A2C-D31F-4BD4-93A7-8E511B86E3D5}"/>
                </a:ext>
              </a:extLst>
            </p:cNvPr>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716;p64">
              <a:extLst>
                <a:ext uri="{FF2B5EF4-FFF2-40B4-BE49-F238E27FC236}">
                  <a16:creationId xmlns:a16="http://schemas.microsoft.com/office/drawing/2014/main" id="{C4CA6A87-CA08-4634-8C44-51A240296BC7}"/>
                </a:ext>
              </a:extLst>
            </p:cNvPr>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717;p64">
              <a:extLst>
                <a:ext uri="{FF2B5EF4-FFF2-40B4-BE49-F238E27FC236}">
                  <a16:creationId xmlns:a16="http://schemas.microsoft.com/office/drawing/2014/main" id="{4A2EB469-6395-4454-8266-2CF03C3B404E}"/>
                </a:ext>
              </a:extLst>
            </p:cNvPr>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718;p64">
              <a:extLst>
                <a:ext uri="{FF2B5EF4-FFF2-40B4-BE49-F238E27FC236}">
                  <a16:creationId xmlns:a16="http://schemas.microsoft.com/office/drawing/2014/main" id="{99DC8483-61FE-4B4A-B505-F0B84B9BFF49}"/>
                </a:ext>
              </a:extLst>
            </p:cNvPr>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719;p64">
              <a:extLst>
                <a:ext uri="{FF2B5EF4-FFF2-40B4-BE49-F238E27FC236}">
                  <a16:creationId xmlns:a16="http://schemas.microsoft.com/office/drawing/2014/main" id="{5A29906E-B97E-4968-8E80-DAABB3DE04A4}"/>
                </a:ext>
              </a:extLst>
            </p:cNvPr>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720;p64">
              <a:extLst>
                <a:ext uri="{FF2B5EF4-FFF2-40B4-BE49-F238E27FC236}">
                  <a16:creationId xmlns:a16="http://schemas.microsoft.com/office/drawing/2014/main" id="{10D40EEB-49C0-4DCD-845E-FDEE476514D0}"/>
                </a:ext>
              </a:extLst>
            </p:cNvPr>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721;p64">
              <a:extLst>
                <a:ext uri="{FF2B5EF4-FFF2-40B4-BE49-F238E27FC236}">
                  <a16:creationId xmlns:a16="http://schemas.microsoft.com/office/drawing/2014/main" id="{3D711CE2-47C2-45D6-BEFF-941AE71F66AC}"/>
                </a:ext>
              </a:extLst>
            </p:cNvPr>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722;p64">
              <a:extLst>
                <a:ext uri="{FF2B5EF4-FFF2-40B4-BE49-F238E27FC236}">
                  <a16:creationId xmlns:a16="http://schemas.microsoft.com/office/drawing/2014/main" id="{718AD21D-72CA-475A-AD2F-189B052FA6D1}"/>
                </a:ext>
              </a:extLst>
            </p:cNvPr>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723;p64">
              <a:extLst>
                <a:ext uri="{FF2B5EF4-FFF2-40B4-BE49-F238E27FC236}">
                  <a16:creationId xmlns:a16="http://schemas.microsoft.com/office/drawing/2014/main" id="{C4622A3A-86FF-4D94-8CA7-52A3529B963C}"/>
                </a:ext>
              </a:extLst>
            </p:cNvPr>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724;p64">
              <a:extLst>
                <a:ext uri="{FF2B5EF4-FFF2-40B4-BE49-F238E27FC236}">
                  <a16:creationId xmlns:a16="http://schemas.microsoft.com/office/drawing/2014/main" id="{8733D68B-BAC1-48EE-B8E3-B5D49D4745AB}"/>
                </a:ext>
              </a:extLst>
            </p:cNvPr>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725;p64">
              <a:extLst>
                <a:ext uri="{FF2B5EF4-FFF2-40B4-BE49-F238E27FC236}">
                  <a16:creationId xmlns:a16="http://schemas.microsoft.com/office/drawing/2014/main" id="{3F0676CA-0A1F-4C53-B81D-91DD02B9D039}"/>
                </a:ext>
              </a:extLst>
            </p:cNvPr>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726;p64">
              <a:extLst>
                <a:ext uri="{FF2B5EF4-FFF2-40B4-BE49-F238E27FC236}">
                  <a16:creationId xmlns:a16="http://schemas.microsoft.com/office/drawing/2014/main" id="{5E8F20B8-5388-46B6-9D76-AAC491CF4BC3}"/>
                </a:ext>
              </a:extLst>
            </p:cNvPr>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727;p64">
              <a:extLst>
                <a:ext uri="{FF2B5EF4-FFF2-40B4-BE49-F238E27FC236}">
                  <a16:creationId xmlns:a16="http://schemas.microsoft.com/office/drawing/2014/main" id="{1EF62AC9-5B0B-44A4-AFE7-38FA357B7A7F}"/>
                </a:ext>
              </a:extLst>
            </p:cNvPr>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728;p64">
              <a:extLst>
                <a:ext uri="{FF2B5EF4-FFF2-40B4-BE49-F238E27FC236}">
                  <a16:creationId xmlns:a16="http://schemas.microsoft.com/office/drawing/2014/main" id="{820081EF-5151-4D7C-B844-8376DCDC51DE}"/>
                </a:ext>
              </a:extLst>
            </p:cNvPr>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729;p64">
              <a:extLst>
                <a:ext uri="{FF2B5EF4-FFF2-40B4-BE49-F238E27FC236}">
                  <a16:creationId xmlns:a16="http://schemas.microsoft.com/office/drawing/2014/main" id="{8CAFBDA3-CE61-4437-89FD-17A954C57680}"/>
                </a:ext>
              </a:extLst>
            </p:cNvPr>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730;p64">
              <a:extLst>
                <a:ext uri="{FF2B5EF4-FFF2-40B4-BE49-F238E27FC236}">
                  <a16:creationId xmlns:a16="http://schemas.microsoft.com/office/drawing/2014/main" id="{7B890130-1A32-4626-9DDB-CDCB3036B1DB}"/>
                </a:ext>
              </a:extLst>
            </p:cNvPr>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731;p64">
              <a:extLst>
                <a:ext uri="{FF2B5EF4-FFF2-40B4-BE49-F238E27FC236}">
                  <a16:creationId xmlns:a16="http://schemas.microsoft.com/office/drawing/2014/main" id="{1A2FA0C7-7D41-411C-BD9C-3F862FF0A6E1}"/>
                </a:ext>
              </a:extLst>
            </p:cNvPr>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732;p64">
              <a:extLst>
                <a:ext uri="{FF2B5EF4-FFF2-40B4-BE49-F238E27FC236}">
                  <a16:creationId xmlns:a16="http://schemas.microsoft.com/office/drawing/2014/main" id="{C668C581-00A5-49ED-9C82-471CE859B0FC}"/>
                </a:ext>
              </a:extLst>
            </p:cNvPr>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733;p64">
              <a:extLst>
                <a:ext uri="{FF2B5EF4-FFF2-40B4-BE49-F238E27FC236}">
                  <a16:creationId xmlns:a16="http://schemas.microsoft.com/office/drawing/2014/main" id="{9CB79D4B-5198-44DC-9F9B-1698145D7007}"/>
                </a:ext>
              </a:extLst>
            </p:cNvPr>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734;p64">
              <a:extLst>
                <a:ext uri="{FF2B5EF4-FFF2-40B4-BE49-F238E27FC236}">
                  <a16:creationId xmlns:a16="http://schemas.microsoft.com/office/drawing/2014/main" id="{86A52C3E-D0D2-4E2F-A481-A88BC8971271}"/>
                </a:ext>
              </a:extLst>
            </p:cNvPr>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735;p64">
              <a:extLst>
                <a:ext uri="{FF2B5EF4-FFF2-40B4-BE49-F238E27FC236}">
                  <a16:creationId xmlns:a16="http://schemas.microsoft.com/office/drawing/2014/main" id="{4DBE8862-B5CB-4CA8-8A50-5071185D1BAD}"/>
                </a:ext>
              </a:extLst>
            </p:cNvPr>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736;p64">
              <a:extLst>
                <a:ext uri="{FF2B5EF4-FFF2-40B4-BE49-F238E27FC236}">
                  <a16:creationId xmlns:a16="http://schemas.microsoft.com/office/drawing/2014/main" id="{31F8987F-3EE2-46DC-84FE-559D1DD041FF}"/>
                </a:ext>
              </a:extLst>
            </p:cNvPr>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737;p64">
              <a:extLst>
                <a:ext uri="{FF2B5EF4-FFF2-40B4-BE49-F238E27FC236}">
                  <a16:creationId xmlns:a16="http://schemas.microsoft.com/office/drawing/2014/main" id="{F537E01F-C3E5-4CB6-9F71-30B43FB5CA15}"/>
                </a:ext>
              </a:extLst>
            </p:cNvPr>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738;p64">
              <a:extLst>
                <a:ext uri="{FF2B5EF4-FFF2-40B4-BE49-F238E27FC236}">
                  <a16:creationId xmlns:a16="http://schemas.microsoft.com/office/drawing/2014/main" id="{211A51F8-D8CF-4074-9669-EB79823E393E}"/>
                </a:ext>
              </a:extLst>
            </p:cNvPr>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739;p64">
              <a:extLst>
                <a:ext uri="{FF2B5EF4-FFF2-40B4-BE49-F238E27FC236}">
                  <a16:creationId xmlns:a16="http://schemas.microsoft.com/office/drawing/2014/main" id="{B87DF7B4-E595-47B5-98C5-4835FC59ECEA}"/>
                </a:ext>
              </a:extLst>
            </p:cNvPr>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740;p64">
              <a:extLst>
                <a:ext uri="{FF2B5EF4-FFF2-40B4-BE49-F238E27FC236}">
                  <a16:creationId xmlns:a16="http://schemas.microsoft.com/office/drawing/2014/main" id="{1666CB8D-DF62-4CA5-AE1E-793A9817DF73}"/>
                </a:ext>
              </a:extLst>
            </p:cNvPr>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741;p64">
              <a:extLst>
                <a:ext uri="{FF2B5EF4-FFF2-40B4-BE49-F238E27FC236}">
                  <a16:creationId xmlns:a16="http://schemas.microsoft.com/office/drawing/2014/main" id="{3269E116-C2DB-41FF-B974-BB083319ACAE}"/>
                </a:ext>
              </a:extLst>
            </p:cNvPr>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742;p64">
              <a:extLst>
                <a:ext uri="{FF2B5EF4-FFF2-40B4-BE49-F238E27FC236}">
                  <a16:creationId xmlns:a16="http://schemas.microsoft.com/office/drawing/2014/main" id="{C2210765-D44F-499E-A37E-1C22C8DFBCDE}"/>
                </a:ext>
              </a:extLst>
            </p:cNvPr>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743;p64">
              <a:extLst>
                <a:ext uri="{FF2B5EF4-FFF2-40B4-BE49-F238E27FC236}">
                  <a16:creationId xmlns:a16="http://schemas.microsoft.com/office/drawing/2014/main" id="{2464B18A-40CA-4618-9D0E-D93C717E2E6D}"/>
                </a:ext>
              </a:extLst>
            </p:cNvPr>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744;p64">
              <a:extLst>
                <a:ext uri="{FF2B5EF4-FFF2-40B4-BE49-F238E27FC236}">
                  <a16:creationId xmlns:a16="http://schemas.microsoft.com/office/drawing/2014/main" id="{817742B0-7F5E-4C74-BE50-044ED9FE786C}"/>
                </a:ext>
              </a:extLst>
            </p:cNvPr>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745;p64">
              <a:extLst>
                <a:ext uri="{FF2B5EF4-FFF2-40B4-BE49-F238E27FC236}">
                  <a16:creationId xmlns:a16="http://schemas.microsoft.com/office/drawing/2014/main" id="{EDEE6801-636C-45DA-97FE-DC0CC8F8C88E}"/>
                </a:ext>
              </a:extLst>
            </p:cNvPr>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3746;p64">
              <a:extLst>
                <a:ext uri="{FF2B5EF4-FFF2-40B4-BE49-F238E27FC236}">
                  <a16:creationId xmlns:a16="http://schemas.microsoft.com/office/drawing/2014/main" id="{28E439D6-9410-4272-A1D1-B4E2E263BDC5}"/>
                </a:ext>
              </a:extLst>
            </p:cNvPr>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3747;p64">
              <a:extLst>
                <a:ext uri="{FF2B5EF4-FFF2-40B4-BE49-F238E27FC236}">
                  <a16:creationId xmlns:a16="http://schemas.microsoft.com/office/drawing/2014/main" id="{C22501AE-FB7F-4E40-9A0A-2D9BE1E26310}"/>
                </a:ext>
              </a:extLst>
            </p:cNvPr>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3748;p64">
              <a:extLst>
                <a:ext uri="{FF2B5EF4-FFF2-40B4-BE49-F238E27FC236}">
                  <a16:creationId xmlns:a16="http://schemas.microsoft.com/office/drawing/2014/main" id="{FE21D919-6423-42F4-B3B4-599A8E33CFB0}"/>
                </a:ext>
              </a:extLst>
            </p:cNvPr>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3749;p64">
              <a:extLst>
                <a:ext uri="{FF2B5EF4-FFF2-40B4-BE49-F238E27FC236}">
                  <a16:creationId xmlns:a16="http://schemas.microsoft.com/office/drawing/2014/main" id="{8846CBAD-09B4-4D2B-8872-2E66A9DDCFF5}"/>
                </a:ext>
              </a:extLst>
            </p:cNvPr>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3750;p64">
              <a:extLst>
                <a:ext uri="{FF2B5EF4-FFF2-40B4-BE49-F238E27FC236}">
                  <a16:creationId xmlns:a16="http://schemas.microsoft.com/office/drawing/2014/main" id="{63C73FB0-819B-4282-BB55-3CAC8B4EB9B3}"/>
                </a:ext>
              </a:extLst>
            </p:cNvPr>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3751;p64">
              <a:extLst>
                <a:ext uri="{FF2B5EF4-FFF2-40B4-BE49-F238E27FC236}">
                  <a16:creationId xmlns:a16="http://schemas.microsoft.com/office/drawing/2014/main" id="{CD184735-24BB-451B-8F5E-09A642710AB8}"/>
                </a:ext>
              </a:extLst>
            </p:cNvPr>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3752;p64">
              <a:extLst>
                <a:ext uri="{FF2B5EF4-FFF2-40B4-BE49-F238E27FC236}">
                  <a16:creationId xmlns:a16="http://schemas.microsoft.com/office/drawing/2014/main" id="{52539950-6271-485F-A205-2CB0CD998C2B}"/>
                </a:ext>
              </a:extLst>
            </p:cNvPr>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3753;p64">
              <a:extLst>
                <a:ext uri="{FF2B5EF4-FFF2-40B4-BE49-F238E27FC236}">
                  <a16:creationId xmlns:a16="http://schemas.microsoft.com/office/drawing/2014/main" id="{A8DDCB34-06F2-4BDA-9E07-E55F5748AFF3}"/>
                </a:ext>
              </a:extLst>
            </p:cNvPr>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3754;p64">
              <a:extLst>
                <a:ext uri="{FF2B5EF4-FFF2-40B4-BE49-F238E27FC236}">
                  <a16:creationId xmlns:a16="http://schemas.microsoft.com/office/drawing/2014/main" id="{960442B9-AD18-40B7-A4DE-7A4CFCC1AF2D}"/>
                </a:ext>
              </a:extLst>
            </p:cNvPr>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3755;p64">
              <a:extLst>
                <a:ext uri="{FF2B5EF4-FFF2-40B4-BE49-F238E27FC236}">
                  <a16:creationId xmlns:a16="http://schemas.microsoft.com/office/drawing/2014/main" id="{C1B687DF-B162-4D7B-B6B4-0103A86D2B7E}"/>
                </a:ext>
              </a:extLst>
            </p:cNvPr>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3756;p64">
              <a:extLst>
                <a:ext uri="{FF2B5EF4-FFF2-40B4-BE49-F238E27FC236}">
                  <a16:creationId xmlns:a16="http://schemas.microsoft.com/office/drawing/2014/main" id="{EA27D14F-F704-4FEB-BFE2-6EEA44597770}"/>
                </a:ext>
              </a:extLst>
            </p:cNvPr>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3757;p64">
              <a:extLst>
                <a:ext uri="{FF2B5EF4-FFF2-40B4-BE49-F238E27FC236}">
                  <a16:creationId xmlns:a16="http://schemas.microsoft.com/office/drawing/2014/main" id="{596B5F3E-137A-491F-A3F4-B126EC612632}"/>
                </a:ext>
              </a:extLst>
            </p:cNvPr>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3758;p64">
              <a:extLst>
                <a:ext uri="{FF2B5EF4-FFF2-40B4-BE49-F238E27FC236}">
                  <a16:creationId xmlns:a16="http://schemas.microsoft.com/office/drawing/2014/main" id="{6D0E36B7-3B07-433F-8F21-0063863E7A92}"/>
                </a:ext>
              </a:extLst>
            </p:cNvPr>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3759;p64">
              <a:extLst>
                <a:ext uri="{FF2B5EF4-FFF2-40B4-BE49-F238E27FC236}">
                  <a16:creationId xmlns:a16="http://schemas.microsoft.com/office/drawing/2014/main" id="{018DE864-1683-4B71-8EEF-95040C216E01}"/>
                </a:ext>
              </a:extLst>
            </p:cNvPr>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3760;p64">
              <a:extLst>
                <a:ext uri="{FF2B5EF4-FFF2-40B4-BE49-F238E27FC236}">
                  <a16:creationId xmlns:a16="http://schemas.microsoft.com/office/drawing/2014/main" id="{510CEC19-05D7-48DF-BF7A-8992271F7790}"/>
                </a:ext>
              </a:extLst>
            </p:cNvPr>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3761;p64">
              <a:extLst>
                <a:ext uri="{FF2B5EF4-FFF2-40B4-BE49-F238E27FC236}">
                  <a16:creationId xmlns:a16="http://schemas.microsoft.com/office/drawing/2014/main" id="{46BCE932-A455-40A3-8347-90E69991B5A2}"/>
                </a:ext>
              </a:extLst>
            </p:cNvPr>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3762;p64">
              <a:extLst>
                <a:ext uri="{FF2B5EF4-FFF2-40B4-BE49-F238E27FC236}">
                  <a16:creationId xmlns:a16="http://schemas.microsoft.com/office/drawing/2014/main" id="{57415F1A-4E63-46A6-81B4-E8D284E364ED}"/>
                </a:ext>
              </a:extLst>
            </p:cNvPr>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3763;p64">
              <a:extLst>
                <a:ext uri="{FF2B5EF4-FFF2-40B4-BE49-F238E27FC236}">
                  <a16:creationId xmlns:a16="http://schemas.microsoft.com/office/drawing/2014/main" id="{EDCFA31F-CDB0-4E5E-9B15-F21EEE594798}"/>
                </a:ext>
              </a:extLst>
            </p:cNvPr>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3764;p64">
              <a:extLst>
                <a:ext uri="{FF2B5EF4-FFF2-40B4-BE49-F238E27FC236}">
                  <a16:creationId xmlns:a16="http://schemas.microsoft.com/office/drawing/2014/main" id="{42ED7D47-1AEE-4759-9611-3ABA502705E1}"/>
                </a:ext>
              </a:extLst>
            </p:cNvPr>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3765;p64">
              <a:extLst>
                <a:ext uri="{FF2B5EF4-FFF2-40B4-BE49-F238E27FC236}">
                  <a16:creationId xmlns:a16="http://schemas.microsoft.com/office/drawing/2014/main" id="{6C2D011E-8632-41D3-994B-E44600DEDF14}"/>
                </a:ext>
              </a:extLst>
            </p:cNvPr>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3766;p64">
              <a:extLst>
                <a:ext uri="{FF2B5EF4-FFF2-40B4-BE49-F238E27FC236}">
                  <a16:creationId xmlns:a16="http://schemas.microsoft.com/office/drawing/2014/main" id="{8BAC5F0D-0A57-4F84-B44C-F802041108C7}"/>
                </a:ext>
              </a:extLst>
            </p:cNvPr>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3767;p64">
              <a:extLst>
                <a:ext uri="{FF2B5EF4-FFF2-40B4-BE49-F238E27FC236}">
                  <a16:creationId xmlns:a16="http://schemas.microsoft.com/office/drawing/2014/main" id="{9513A65B-99DD-4E88-971A-9C0196723E91}"/>
                </a:ext>
              </a:extLst>
            </p:cNvPr>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3768;p64">
              <a:extLst>
                <a:ext uri="{FF2B5EF4-FFF2-40B4-BE49-F238E27FC236}">
                  <a16:creationId xmlns:a16="http://schemas.microsoft.com/office/drawing/2014/main" id="{387C417F-ECF0-4B04-860E-07C71F39327B}"/>
                </a:ext>
              </a:extLst>
            </p:cNvPr>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3769;p64">
              <a:extLst>
                <a:ext uri="{FF2B5EF4-FFF2-40B4-BE49-F238E27FC236}">
                  <a16:creationId xmlns:a16="http://schemas.microsoft.com/office/drawing/2014/main" id="{A7BD2F14-88F9-4B95-A5E6-DFC5ACB780DF}"/>
                </a:ext>
              </a:extLst>
            </p:cNvPr>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3770;p64">
              <a:extLst>
                <a:ext uri="{FF2B5EF4-FFF2-40B4-BE49-F238E27FC236}">
                  <a16:creationId xmlns:a16="http://schemas.microsoft.com/office/drawing/2014/main" id="{9109E23B-8A15-42D3-80FE-5CE91C61D8E7}"/>
                </a:ext>
              </a:extLst>
            </p:cNvPr>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3771;p64">
              <a:extLst>
                <a:ext uri="{FF2B5EF4-FFF2-40B4-BE49-F238E27FC236}">
                  <a16:creationId xmlns:a16="http://schemas.microsoft.com/office/drawing/2014/main" id="{036B8D92-E3E6-4CD3-B3BC-31A6DB5AADED}"/>
                </a:ext>
              </a:extLst>
            </p:cNvPr>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3772;p64">
              <a:extLst>
                <a:ext uri="{FF2B5EF4-FFF2-40B4-BE49-F238E27FC236}">
                  <a16:creationId xmlns:a16="http://schemas.microsoft.com/office/drawing/2014/main" id="{3822AA96-A91E-4514-83A6-7CBBE2325E07}"/>
                </a:ext>
              </a:extLst>
            </p:cNvPr>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3773;p64">
              <a:extLst>
                <a:ext uri="{FF2B5EF4-FFF2-40B4-BE49-F238E27FC236}">
                  <a16:creationId xmlns:a16="http://schemas.microsoft.com/office/drawing/2014/main" id="{3FD372CE-1AF8-4054-9E83-95650B5CF781}"/>
                </a:ext>
              </a:extLst>
            </p:cNvPr>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3774;p64">
              <a:extLst>
                <a:ext uri="{FF2B5EF4-FFF2-40B4-BE49-F238E27FC236}">
                  <a16:creationId xmlns:a16="http://schemas.microsoft.com/office/drawing/2014/main" id="{B2D2BC55-ABDF-49B8-81BA-CC66C167F583}"/>
                </a:ext>
              </a:extLst>
            </p:cNvPr>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3775;p64">
              <a:extLst>
                <a:ext uri="{FF2B5EF4-FFF2-40B4-BE49-F238E27FC236}">
                  <a16:creationId xmlns:a16="http://schemas.microsoft.com/office/drawing/2014/main" id="{9A41DBCB-AEED-44BF-A53B-C698D7834B61}"/>
                </a:ext>
              </a:extLst>
            </p:cNvPr>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3776;p64">
              <a:extLst>
                <a:ext uri="{FF2B5EF4-FFF2-40B4-BE49-F238E27FC236}">
                  <a16:creationId xmlns:a16="http://schemas.microsoft.com/office/drawing/2014/main" id="{55C4ECE4-A494-4A7B-BE4D-3D0B78F54BAD}"/>
                </a:ext>
              </a:extLst>
            </p:cNvPr>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3777;p64">
              <a:extLst>
                <a:ext uri="{FF2B5EF4-FFF2-40B4-BE49-F238E27FC236}">
                  <a16:creationId xmlns:a16="http://schemas.microsoft.com/office/drawing/2014/main" id="{F1B50143-620B-4792-B8BF-81EABA78DFCC}"/>
                </a:ext>
              </a:extLst>
            </p:cNvPr>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3778;p64">
              <a:extLst>
                <a:ext uri="{FF2B5EF4-FFF2-40B4-BE49-F238E27FC236}">
                  <a16:creationId xmlns:a16="http://schemas.microsoft.com/office/drawing/2014/main" id="{587B17E0-C9B6-4A9B-98B7-E2159B0D75B3}"/>
                </a:ext>
              </a:extLst>
            </p:cNvPr>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3779;p64">
              <a:extLst>
                <a:ext uri="{FF2B5EF4-FFF2-40B4-BE49-F238E27FC236}">
                  <a16:creationId xmlns:a16="http://schemas.microsoft.com/office/drawing/2014/main" id="{F6C3314C-A3B7-4B56-BF0D-085B8381DA73}"/>
                </a:ext>
              </a:extLst>
            </p:cNvPr>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3780;p64">
              <a:extLst>
                <a:ext uri="{FF2B5EF4-FFF2-40B4-BE49-F238E27FC236}">
                  <a16:creationId xmlns:a16="http://schemas.microsoft.com/office/drawing/2014/main" id="{66787C5B-3AFD-4D72-B636-326BD1F4C017}"/>
                </a:ext>
              </a:extLst>
            </p:cNvPr>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3781;p64">
              <a:extLst>
                <a:ext uri="{FF2B5EF4-FFF2-40B4-BE49-F238E27FC236}">
                  <a16:creationId xmlns:a16="http://schemas.microsoft.com/office/drawing/2014/main" id="{EDB85176-4DAF-4E87-A8D3-75ED4257778F}"/>
                </a:ext>
              </a:extLst>
            </p:cNvPr>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3782;p64">
              <a:extLst>
                <a:ext uri="{FF2B5EF4-FFF2-40B4-BE49-F238E27FC236}">
                  <a16:creationId xmlns:a16="http://schemas.microsoft.com/office/drawing/2014/main" id="{F371AA68-E045-451C-A356-41312A2E6B03}"/>
                </a:ext>
              </a:extLst>
            </p:cNvPr>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3783;p64">
              <a:extLst>
                <a:ext uri="{FF2B5EF4-FFF2-40B4-BE49-F238E27FC236}">
                  <a16:creationId xmlns:a16="http://schemas.microsoft.com/office/drawing/2014/main" id="{D15B6094-A695-4C51-A5AE-52EDCB13EFD4}"/>
                </a:ext>
              </a:extLst>
            </p:cNvPr>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3784;p64">
              <a:extLst>
                <a:ext uri="{FF2B5EF4-FFF2-40B4-BE49-F238E27FC236}">
                  <a16:creationId xmlns:a16="http://schemas.microsoft.com/office/drawing/2014/main" id="{082728D6-4A0E-4B84-A151-93D6DBCAE579}"/>
                </a:ext>
              </a:extLst>
            </p:cNvPr>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3785;p64">
              <a:extLst>
                <a:ext uri="{FF2B5EF4-FFF2-40B4-BE49-F238E27FC236}">
                  <a16:creationId xmlns:a16="http://schemas.microsoft.com/office/drawing/2014/main" id="{1417FB68-F3D0-4528-AD50-3AAF799E9522}"/>
                </a:ext>
              </a:extLst>
            </p:cNvPr>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3786;p64">
              <a:extLst>
                <a:ext uri="{FF2B5EF4-FFF2-40B4-BE49-F238E27FC236}">
                  <a16:creationId xmlns:a16="http://schemas.microsoft.com/office/drawing/2014/main" id="{F9DFC126-9D0C-44E4-BDCB-6D2DB887145D}"/>
                </a:ext>
              </a:extLst>
            </p:cNvPr>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3787;p64">
              <a:extLst>
                <a:ext uri="{FF2B5EF4-FFF2-40B4-BE49-F238E27FC236}">
                  <a16:creationId xmlns:a16="http://schemas.microsoft.com/office/drawing/2014/main" id="{8ABF3315-17F8-49BE-A135-9F0ED7E98C60}"/>
                </a:ext>
              </a:extLst>
            </p:cNvPr>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3788;p64">
              <a:extLst>
                <a:ext uri="{FF2B5EF4-FFF2-40B4-BE49-F238E27FC236}">
                  <a16:creationId xmlns:a16="http://schemas.microsoft.com/office/drawing/2014/main" id="{F8542400-FF2D-4FD0-83DF-23A1CA370A40}"/>
                </a:ext>
              </a:extLst>
            </p:cNvPr>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3789;p64">
              <a:extLst>
                <a:ext uri="{FF2B5EF4-FFF2-40B4-BE49-F238E27FC236}">
                  <a16:creationId xmlns:a16="http://schemas.microsoft.com/office/drawing/2014/main" id="{19F71C8A-EE98-47A2-B68B-A1EFBADE384F}"/>
                </a:ext>
              </a:extLst>
            </p:cNvPr>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3790;p64">
              <a:extLst>
                <a:ext uri="{FF2B5EF4-FFF2-40B4-BE49-F238E27FC236}">
                  <a16:creationId xmlns:a16="http://schemas.microsoft.com/office/drawing/2014/main" id="{8F4F3FE4-F5F5-4911-8143-9274ABBAAD33}"/>
                </a:ext>
              </a:extLst>
            </p:cNvPr>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3791;p64">
              <a:extLst>
                <a:ext uri="{FF2B5EF4-FFF2-40B4-BE49-F238E27FC236}">
                  <a16:creationId xmlns:a16="http://schemas.microsoft.com/office/drawing/2014/main" id="{1B4E4A44-B11D-4D2D-AF4E-3D1089A849D2}"/>
                </a:ext>
              </a:extLst>
            </p:cNvPr>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3792;p64">
              <a:extLst>
                <a:ext uri="{FF2B5EF4-FFF2-40B4-BE49-F238E27FC236}">
                  <a16:creationId xmlns:a16="http://schemas.microsoft.com/office/drawing/2014/main" id="{0B39436E-7EC3-4459-A940-B856D071F8AE}"/>
                </a:ext>
              </a:extLst>
            </p:cNvPr>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3793;p64">
              <a:extLst>
                <a:ext uri="{FF2B5EF4-FFF2-40B4-BE49-F238E27FC236}">
                  <a16:creationId xmlns:a16="http://schemas.microsoft.com/office/drawing/2014/main" id="{B9FC0990-0D5A-4568-8823-D7C9A17AB2B7}"/>
                </a:ext>
              </a:extLst>
            </p:cNvPr>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3794;p64">
              <a:extLst>
                <a:ext uri="{FF2B5EF4-FFF2-40B4-BE49-F238E27FC236}">
                  <a16:creationId xmlns:a16="http://schemas.microsoft.com/office/drawing/2014/main" id="{5200E068-3013-4800-AEB1-6329B18BFFC6}"/>
                </a:ext>
              </a:extLst>
            </p:cNvPr>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3795;p64">
              <a:extLst>
                <a:ext uri="{FF2B5EF4-FFF2-40B4-BE49-F238E27FC236}">
                  <a16:creationId xmlns:a16="http://schemas.microsoft.com/office/drawing/2014/main" id="{2C625EFF-EA55-4D6C-BAF8-28E6F4E3C6BD}"/>
                </a:ext>
              </a:extLst>
            </p:cNvPr>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3796;p64">
              <a:extLst>
                <a:ext uri="{FF2B5EF4-FFF2-40B4-BE49-F238E27FC236}">
                  <a16:creationId xmlns:a16="http://schemas.microsoft.com/office/drawing/2014/main" id="{CB0D40B5-7E22-48C6-9695-F55E1A8BC849}"/>
                </a:ext>
              </a:extLst>
            </p:cNvPr>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3797;p64">
              <a:extLst>
                <a:ext uri="{FF2B5EF4-FFF2-40B4-BE49-F238E27FC236}">
                  <a16:creationId xmlns:a16="http://schemas.microsoft.com/office/drawing/2014/main" id="{D8A03B3F-3175-4478-ADBA-1487DF7194FC}"/>
                </a:ext>
              </a:extLst>
            </p:cNvPr>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3798;p64">
              <a:extLst>
                <a:ext uri="{FF2B5EF4-FFF2-40B4-BE49-F238E27FC236}">
                  <a16:creationId xmlns:a16="http://schemas.microsoft.com/office/drawing/2014/main" id="{F79AE63F-7CCF-4ABF-8038-FD6B706B0029}"/>
                </a:ext>
              </a:extLst>
            </p:cNvPr>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3799;p64">
              <a:extLst>
                <a:ext uri="{FF2B5EF4-FFF2-40B4-BE49-F238E27FC236}">
                  <a16:creationId xmlns:a16="http://schemas.microsoft.com/office/drawing/2014/main" id="{65CB8187-C0E6-4203-B70A-25648C0913B1}"/>
                </a:ext>
              </a:extLst>
            </p:cNvPr>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3800;p64">
              <a:extLst>
                <a:ext uri="{FF2B5EF4-FFF2-40B4-BE49-F238E27FC236}">
                  <a16:creationId xmlns:a16="http://schemas.microsoft.com/office/drawing/2014/main" id="{EF95EBF3-97FD-4670-BB4B-C575AFF04F7D}"/>
                </a:ext>
              </a:extLst>
            </p:cNvPr>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3801;p64">
              <a:extLst>
                <a:ext uri="{FF2B5EF4-FFF2-40B4-BE49-F238E27FC236}">
                  <a16:creationId xmlns:a16="http://schemas.microsoft.com/office/drawing/2014/main" id="{46946C1E-9F06-40A3-BA0A-B754A36A7083}"/>
                </a:ext>
              </a:extLst>
            </p:cNvPr>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3802;p64">
              <a:extLst>
                <a:ext uri="{FF2B5EF4-FFF2-40B4-BE49-F238E27FC236}">
                  <a16:creationId xmlns:a16="http://schemas.microsoft.com/office/drawing/2014/main" id="{1E6E1030-71DC-4FF5-BB01-FA48D47300EB}"/>
                </a:ext>
              </a:extLst>
            </p:cNvPr>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3803;p64">
              <a:extLst>
                <a:ext uri="{FF2B5EF4-FFF2-40B4-BE49-F238E27FC236}">
                  <a16:creationId xmlns:a16="http://schemas.microsoft.com/office/drawing/2014/main" id="{97B3B006-9E6F-4B4B-ADC4-9E3C313D7543}"/>
                </a:ext>
              </a:extLst>
            </p:cNvPr>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3804;p64">
              <a:extLst>
                <a:ext uri="{FF2B5EF4-FFF2-40B4-BE49-F238E27FC236}">
                  <a16:creationId xmlns:a16="http://schemas.microsoft.com/office/drawing/2014/main" id="{26CD4F41-49F3-4DB2-B85A-B28CBA3EDAE3}"/>
                </a:ext>
              </a:extLst>
            </p:cNvPr>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3805;p64">
              <a:extLst>
                <a:ext uri="{FF2B5EF4-FFF2-40B4-BE49-F238E27FC236}">
                  <a16:creationId xmlns:a16="http://schemas.microsoft.com/office/drawing/2014/main" id="{A274C61F-A922-4B12-A998-A7B6F353650E}"/>
                </a:ext>
              </a:extLst>
            </p:cNvPr>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3806;p64">
              <a:extLst>
                <a:ext uri="{FF2B5EF4-FFF2-40B4-BE49-F238E27FC236}">
                  <a16:creationId xmlns:a16="http://schemas.microsoft.com/office/drawing/2014/main" id="{AB623642-DD4F-42A1-AE49-C97D587F3898}"/>
                </a:ext>
              </a:extLst>
            </p:cNvPr>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3807;p64">
              <a:extLst>
                <a:ext uri="{FF2B5EF4-FFF2-40B4-BE49-F238E27FC236}">
                  <a16:creationId xmlns:a16="http://schemas.microsoft.com/office/drawing/2014/main" id="{4520F927-0762-4937-8943-7A756A01FE31}"/>
                </a:ext>
              </a:extLst>
            </p:cNvPr>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3808;p64">
              <a:extLst>
                <a:ext uri="{FF2B5EF4-FFF2-40B4-BE49-F238E27FC236}">
                  <a16:creationId xmlns:a16="http://schemas.microsoft.com/office/drawing/2014/main" id="{EA77ED1C-5A97-4A27-A40D-B0CE1C57A4BB}"/>
                </a:ext>
              </a:extLst>
            </p:cNvPr>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3809;p64">
              <a:extLst>
                <a:ext uri="{FF2B5EF4-FFF2-40B4-BE49-F238E27FC236}">
                  <a16:creationId xmlns:a16="http://schemas.microsoft.com/office/drawing/2014/main" id="{11D15FC2-A3BF-4E72-B123-6ECD3D3C2D3B}"/>
                </a:ext>
              </a:extLst>
            </p:cNvPr>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3810;p64">
              <a:extLst>
                <a:ext uri="{FF2B5EF4-FFF2-40B4-BE49-F238E27FC236}">
                  <a16:creationId xmlns:a16="http://schemas.microsoft.com/office/drawing/2014/main" id="{407383BC-033B-4785-8334-1C000C846FBE}"/>
                </a:ext>
              </a:extLst>
            </p:cNvPr>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3811;p64">
              <a:extLst>
                <a:ext uri="{FF2B5EF4-FFF2-40B4-BE49-F238E27FC236}">
                  <a16:creationId xmlns:a16="http://schemas.microsoft.com/office/drawing/2014/main" id="{8D1DB2E3-511F-4C20-92AF-DE7B6AEE8E3E}"/>
                </a:ext>
              </a:extLst>
            </p:cNvPr>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3812;p64">
              <a:extLst>
                <a:ext uri="{FF2B5EF4-FFF2-40B4-BE49-F238E27FC236}">
                  <a16:creationId xmlns:a16="http://schemas.microsoft.com/office/drawing/2014/main" id="{D1F6F330-D5A8-4BD4-B038-E8B32395B45D}"/>
                </a:ext>
              </a:extLst>
            </p:cNvPr>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3813;p64">
              <a:extLst>
                <a:ext uri="{FF2B5EF4-FFF2-40B4-BE49-F238E27FC236}">
                  <a16:creationId xmlns:a16="http://schemas.microsoft.com/office/drawing/2014/main" id="{2E4D77C9-496C-4B2F-8849-10703192507B}"/>
                </a:ext>
              </a:extLst>
            </p:cNvPr>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3814;p64">
              <a:extLst>
                <a:ext uri="{FF2B5EF4-FFF2-40B4-BE49-F238E27FC236}">
                  <a16:creationId xmlns:a16="http://schemas.microsoft.com/office/drawing/2014/main" id="{833BCAD9-536D-4C08-A45C-1EB59EA0A44A}"/>
                </a:ext>
              </a:extLst>
            </p:cNvPr>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3815;p64">
              <a:extLst>
                <a:ext uri="{FF2B5EF4-FFF2-40B4-BE49-F238E27FC236}">
                  <a16:creationId xmlns:a16="http://schemas.microsoft.com/office/drawing/2014/main" id="{4C308653-E585-4D45-8B34-0CE669EDE88B}"/>
                </a:ext>
              </a:extLst>
            </p:cNvPr>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3816;p64">
              <a:extLst>
                <a:ext uri="{FF2B5EF4-FFF2-40B4-BE49-F238E27FC236}">
                  <a16:creationId xmlns:a16="http://schemas.microsoft.com/office/drawing/2014/main" id="{D6472BAC-3F1D-48EA-A2FD-9061B9E8AA7D}"/>
                </a:ext>
              </a:extLst>
            </p:cNvPr>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3817;p64">
              <a:extLst>
                <a:ext uri="{FF2B5EF4-FFF2-40B4-BE49-F238E27FC236}">
                  <a16:creationId xmlns:a16="http://schemas.microsoft.com/office/drawing/2014/main" id="{A2D0FDA0-5335-453D-8C38-593DB3BE0ECC}"/>
                </a:ext>
              </a:extLst>
            </p:cNvPr>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3818;p64">
              <a:extLst>
                <a:ext uri="{FF2B5EF4-FFF2-40B4-BE49-F238E27FC236}">
                  <a16:creationId xmlns:a16="http://schemas.microsoft.com/office/drawing/2014/main" id="{BDF21291-AF57-4A44-92D5-2B4C526BDD88}"/>
                </a:ext>
              </a:extLst>
            </p:cNvPr>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3819;p64">
              <a:extLst>
                <a:ext uri="{FF2B5EF4-FFF2-40B4-BE49-F238E27FC236}">
                  <a16:creationId xmlns:a16="http://schemas.microsoft.com/office/drawing/2014/main" id="{0BBF06F6-E926-4573-ABE9-C4B20F89CD91}"/>
                </a:ext>
              </a:extLst>
            </p:cNvPr>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3820;p64">
              <a:extLst>
                <a:ext uri="{FF2B5EF4-FFF2-40B4-BE49-F238E27FC236}">
                  <a16:creationId xmlns:a16="http://schemas.microsoft.com/office/drawing/2014/main" id="{DD1264D7-3E3F-4B88-BEAB-34B548221A8D}"/>
                </a:ext>
              </a:extLst>
            </p:cNvPr>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3821;p64">
              <a:extLst>
                <a:ext uri="{FF2B5EF4-FFF2-40B4-BE49-F238E27FC236}">
                  <a16:creationId xmlns:a16="http://schemas.microsoft.com/office/drawing/2014/main" id="{7B191264-3C23-44D5-8972-02C46FC35DCC}"/>
                </a:ext>
              </a:extLst>
            </p:cNvPr>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3822;p64">
              <a:extLst>
                <a:ext uri="{FF2B5EF4-FFF2-40B4-BE49-F238E27FC236}">
                  <a16:creationId xmlns:a16="http://schemas.microsoft.com/office/drawing/2014/main" id="{97F4F587-A26C-42BE-B8BD-8EA3CC6AA596}"/>
                </a:ext>
              </a:extLst>
            </p:cNvPr>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3823;p64">
              <a:extLst>
                <a:ext uri="{FF2B5EF4-FFF2-40B4-BE49-F238E27FC236}">
                  <a16:creationId xmlns:a16="http://schemas.microsoft.com/office/drawing/2014/main" id="{8E5D2CB2-176D-4AC2-A974-07AD9BDAF147}"/>
                </a:ext>
              </a:extLst>
            </p:cNvPr>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3824;p64">
              <a:extLst>
                <a:ext uri="{FF2B5EF4-FFF2-40B4-BE49-F238E27FC236}">
                  <a16:creationId xmlns:a16="http://schemas.microsoft.com/office/drawing/2014/main" id="{67A5E247-6AE7-483F-9FDD-ADFC7ACD8CB4}"/>
                </a:ext>
              </a:extLst>
            </p:cNvPr>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3825;p64">
              <a:extLst>
                <a:ext uri="{FF2B5EF4-FFF2-40B4-BE49-F238E27FC236}">
                  <a16:creationId xmlns:a16="http://schemas.microsoft.com/office/drawing/2014/main" id="{38D178EF-5F20-47EF-9F30-B92EA43EE47F}"/>
                </a:ext>
              </a:extLst>
            </p:cNvPr>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3826;p64">
              <a:extLst>
                <a:ext uri="{FF2B5EF4-FFF2-40B4-BE49-F238E27FC236}">
                  <a16:creationId xmlns:a16="http://schemas.microsoft.com/office/drawing/2014/main" id="{166EC808-3501-43A7-86AA-AAE661FED974}"/>
                </a:ext>
              </a:extLst>
            </p:cNvPr>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3827;p64">
              <a:extLst>
                <a:ext uri="{FF2B5EF4-FFF2-40B4-BE49-F238E27FC236}">
                  <a16:creationId xmlns:a16="http://schemas.microsoft.com/office/drawing/2014/main" id="{682CB2A4-083D-403C-9A63-933FD03A09DE}"/>
                </a:ext>
              </a:extLst>
            </p:cNvPr>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3828;p64">
              <a:extLst>
                <a:ext uri="{FF2B5EF4-FFF2-40B4-BE49-F238E27FC236}">
                  <a16:creationId xmlns:a16="http://schemas.microsoft.com/office/drawing/2014/main" id="{A6A74862-25FA-48DF-8D0B-C062A4A07583}"/>
                </a:ext>
              </a:extLst>
            </p:cNvPr>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3829;p64">
              <a:extLst>
                <a:ext uri="{FF2B5EF4-FFF2-40B4-BE49-F238E27FC236}">
                  <a16:creationId xmlns:a16="http://schemas.microsoft.com/office/drawing/2014/main" id="{644951C8-8E64-48F0-91AF-3E4160DA5492}"/>
                </a:ext>
              </a:extLst>
            </p:cNvPr>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3830;p64">
              <a:extLst>
                <a:ext uri="{FF2B5EF4-FFF2-40B4-BE49-F238E27FC236}">
                  <a16:creationId xmlns:a16="http://schemas.microsoft.com/office/drawing/2014/main" id="{4275D905-7F2A-4428-89AA-A932366564E4}"/>
                </a:ext>
              </a:extLst>
            </p:cNvPr>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3831;p64">
              <a:extLst>
                <a:ext uri="{FF2B5EF4-FFF2-40B4-BE49-F238E27FC236}">
                  <a16:creationId xmlns:a16="http://schemas.microsoft.com/office/drawing/2014/main" id="{3E88CE56-33C6-43EE-B8B1-3F9F83B59066}"/>
                </a:ext>
              </a:extLst>
            </p:cNvPr>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3832;p64">
              <a:extLst>
                <a:ext uri="{FF2B5EF4-FFF2-40B4-BE49-F238E27FC236}">
                  <a16:creationId xmlns:a16="http://schemas.microsoft.com/office/drawing/2014/main" id="{735AA149-B3C2-478D-B8BF-83567FA76CBD}"/>
                </a:ext>
              </a:extLst>
            </p:cNvPr>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3833;p64">
              <a:extLst>
                <a:ext uri="{FF2B5EF4-FFF2-40B4-BE49-F238E27FC236}">
                  <a16:creationId xmlns:a16="http://schemas.microsoft.com/office/drawing/2014/main" id="{AAC45DAA-1D57-40C4-A737-6D78849B12CE}"/>
                </a:ext>
              </a:extLst>
            </p:cNvPr>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3834;p64">
              <a:extLst>
                <a:ext uri="{FF2B5EF4-FFF2-40B4-BE49-F238E27FC236}">
                  <a16:creationId xmlns:a16="http://schemas.microsoft.com/office/drawing/2014/main" id="{56509B05-CCD6-434B-A7DC-C1E6535ECFDF}"/>
                </a:ext>
              </a:extLst>
            </p:cNvPr>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3835;p64">
              <a:extLst>
                <a:ext uri="{FF2B5EF4-FFF2-40B4-BE49-F238E27FC236}">
                  <a16:creationId xmlns:a16="http://schemas.microsoft.com/office/drawing/2014/main" id="{BDB13C12-D34A-4640-9D43-DF30CBDBAC21}"/>
                </a:ext>
              </a:extLst>
            </p:cNvPr>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3836;p64">
              <a:extLst>
                <a:ext uri="{FF2B5EF4-FFF2-40B4-BE49-F238E27FC236}">
                  <a16:creationId xmlns:a16="http://schemas.microsoft.com/office/drawing/2014/main" id="{7E145B21-5232-4DE6-9154-75256D394894}"/>
                </a:ext>
              </a:extLst>
            </p:cNvPr>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3837;p64">
              <a:extLst>
                <a:ext uri="{FF2B5EF4-FFF2-40B4-BE49-F238E27FC236}">
                  <a16:creationId xmlns:a16="http://schemas.microsoft.com/office/drawing/2014/main" id="{CD90A0BE-61D2-4965-B98A-4E849223CCE0}"/>
                </a:ext>
              </a:extLst>
            </p:cNvPr>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3838;p64">
              <a:extLst>
                <a:ext uri="{FF2B5EF4-FFF2-40B4-BE49-F238E27FC236}">
                  <a16:creationId xmlns:a16="http://schemas.microsoft.com/office/drawing/2014/main" id="{22AE2890-C9B7-4977-B9D1-A8AFA3492F47}"/>
                </a:ext>
              </a:extLst>
            </p:cNvPr>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3839;p64">
              <a:extLst>
                <a:ext uri="{FF2B5EF4-FFF2-40B4-BE49-F238E27FC236}">
                  <a16:creationId xmlns:a16="http://schemas.microsoft.com/office/drawing/2014/main" id="{C6657BE0-F63B-4669-8032-AE6EE2C3AFDD}"/>
                </a:ext>
              </a:extLst>
            </p:cNvPr>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3840;p64">
              <a:extLst>
                <a:ext uri="{FF2B5EF4-FFF2-40B4-BE49-F238E27FC236}">
                  <a16:creationId xmlns:a16="http://schemas.microsoft.com/office/drawing/2014/main" id="{3304CC18-4A12-4A40-BC85-44F0DF1080C3}"/>
                </a:ext>
              </a:extLst>
            </p:cNvPr>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3841;p64">
              <a:extLst>
                <a:ext uri="{FF2B5EF4-FFF2-40B4-BE49-F238E27FC236}">
                  <a16:creationId xmlns:a16="http://schemas.microsoft.com/office/drawing/2014/main" id="{4BDA747C-8A65-4D38-8A4A-A0DC630E39AC}"/>
                </a:ext>
              </a:extLst>
            </p:cNvPr>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3842;p64">
              <a:extLst>
                <a:ext uri="{FF2B5EF4-FFF2-40B4-BE49-F238E27FC236}">
                  <a16:creationId xmlns:a16="http://schemas.microsoft.com/office/drawing/2014/main" id="{6B990A27-E986-48CA-9736-4D8650BA4BA8}"/>
                </a:ext>
              </a:extLst>
            </p:cNvPr>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3843;p64">
              <a:extLst>
                <a:ext uri="{FF2B5EF4-FFF2-40B4-BE49-F238E27FC236}">
                  <a16:creationId xmlns:a16="http://schemas.microsoft.com/office/drawing/2014/main" id="{4141C69C-4EE8-4CEE-9B7B-6C2685041460}"/>
                </a:ext>
              </a:extLst>
            </p:cNvPr>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3844;p64">
              <a:extLst>
                <a:ext uri="{FF2B5EF4-FFF2-40B4-BE49-F238E27FC236}">
                  <a16:creationId xmlns:a16="http://schemas.microsoft.com/office/drawing/2014/main" id="{6D009A60-C9E3-4108-A0E8-6FEA68C762B1}"/>
                </a:ext>
              </a:extLst>
            </p:cNvPr>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3845;p64">
              <a:extLst>
                <a:ext uri="{FF2B5EF4-FFF2-40B4-BE49-F238E27FC236}">
                  <a16:creationId xmlns:a16="http://schemas.microsoft.com/office/drawing/2014/main" id="{9B0D2712-3E14-4DDC-9EE3-BBB6B003E9C6}"/>
                </a:ext>
              </a:extLst>
            </p:cNvPr>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3846;p64">
              <a:extLst>
                <a:ext uri="{FF2B5EF4-FFF2-40B4-BE49-F238E27FC236}">
                  <a16:creationId xmlns:a16="http://schemas.microsoft.com/office/drawing/2014/main" id="{7D7C99F1-ABB6-4949-B8C8-FF2264736C17}"/>
                </a:ext>
              </a:extLst>
            </p:cNvPr>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3847;p64">
              <a:extLst>
                <a:ext uri="{FF2B5EF4-FFF2-40B4-BE49-F238E27FC236}">
                  <a16:creationId xmlns:a16="http://schemas.microsoft.com/office/drawing/2014/main" id="{13706853-D0DB-42A7-8803-9EA4CDD0B61B}"/>
                </a:ext>
              </a:extLst>
            </p:cNvPr>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3848;p64">
              <a:extLst>
                <a:ext uri="{FF2B5EF4-FFF2-40B4-BE49-F238E27FC236}">
                  <a16:creationId xmlns:a16="http://schemas.microsoft.com/office/drawing/2014/main" id="{F4CF30C3-E710-4330-BE4A-04D99A03C911}"/>
                </a:ext>
              </a:extLst>
            </p:cNvPr>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3849;p64">
              <a:extLst>
                <a:ext uri="{FF2B5EF4-FFF2-40B4-BE49-F238E27FC236}">
                  <a16:creationId xmlns:a16="http://schemas.microsoft.com/office/drawing/2014/main" id="{1A5C04AF-8366-4B62-A01C-C0DE65B6C58E}"/>
                </a:ext>
              </a:extLst>
            </p:cNvPr>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3850;p64">
              <a:extLst>
                <a:ext uri="{FF2B5EF4-FFF2-40B4-BE49-F238E27FC236}">
                  <a16:creationId xmlns:a16="http://schemas.microsoft.com/office/drawing/2014/main" id="{26235AD4-72F9-4C8F-BADF-BC19BBFA0A23}"/>
                </a:ext>
              </a:extLst>
            </p:cNvPr>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3851;p64">
              <a:extLst>
                <a:ext uri="{FF2B5EF4-FFF2-40B4-BE49-F238E27FC236}">
                  <a16:creationId xmlns:a16="http://schemas.microsoft.com/office/drawing/2014/main" id="{1F52F5A7-EE50-4E18-AE34-ABAE955CAAF3}"/>
                </a:ext>
              </a:extLst>
            </p:cNvPr>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3852;p64">
              <a:extLst>
                <a:ext uri="{FF2B5EF4-FFF2-40B4-BE49-F238E27FC236}">
                  <a16:creationId xmlns:a16="http://schemas.microsoft.com/office/drawing/2014/main" id="{380F438D-F434-4A3D-8698-6D7BAE71BE70}"/>
                </a:ext>
              </a:extLst>
            </p:cNvPr>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3853;p64">
              <a:extLst>
                <a:ext uri="{FF2B5EF4-FFF2-40B4-BE49-F238E27FC236}">
                  <a16:creationId xmlns:a16="http://schemas.microsoft.com/office/drawing/2014/main" id="{8EA14C4D-2D40-473E-BF2E-357982DB3DAF}"/>
                </a:ext>
              </a:extLst>
            </p:cNvPr>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3854;p64">
              <a:extLst>
                <a:ext uri="{FF2B5EF4-FFF2-40B4-BE49-F238E27FC236}">
                  <a16:creationId xmlns:a16="http://schemas.microsoft.com/office/drawing/2014/main" id="{D63A31E6-80A7-4BDE-B447-736A961785AC}"/>
                </a:ext>
              </a:extLst>
            </p:cNvPr>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3855;p64">
              <a:extLst>
                <a:ext uri="{FF2B5EF4-FFF2-40B4-BE49-F238E27FC236}">
                  <a16:creationId xmlns:a16="http://schemas.microsoft.com/office/drawing/2014/main" id="{E7CBAC1C-312E-47D8-A865-4C81ED03A617}"/>
                </a:ext>
              </a:extLst>
            </p:cNvPr>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3856;p64">
              <a:extLst>
                <a:ext uri="{FF2B5EF4-FFF2-40B4-BE49-F238E27FC236}">
                  <a16:creationId xmlns:a16="http://schemas.microsoft.com/office/drawing/2014/main" id="{28A3212E-F318-44C5-9C62-366974D04062}"/>
                </a:ext>
              </a:extLst>
            </p:cNvPr>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3857;p64">
              <a:extLst>
                <a:ext uri="{FF2B5EF4-FFF2-40B4-BE49-F238E27FC236}">
                  <a16:creationId xmlns:a16="http://schemas.microsoft.com/office/drawing/2014/main" id="{7B79D018-316D-4E9C-B1E3-EE3855BB2AC3}"/>
                </a:ext>
              </a:extLst>
            </p:cNvPr>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3858;p64">
              <a:extLst>
                <a:ext uri="{FF2B5EF4-FFF2-40B4-BE49-F238E27FC236}">
                  <a16:creationId xmlns:a16="http://schemas.microsoft.com/office/drawing/2014/main" id="{6BDB65D3-0A4A-4199-83E2-1598AEC4FCED}"/>
                </a:ext>
              </a:extLst>
            </p:cNvPr>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3859;p64">
              <a:extLst>
                <a:ext uri="{FF2B5EF4-FFF2-40B4-BE49-F238E27FC236}">
                  <a16:creationId xmlns:a16="http://schemas.microsoft.com/office/drawing/2014/main" id="{CF70FCA1-53C6-4B4F-8624-90FB46161550}"/>
                </a:ext>
              </a:extLst>
            </p:cNvPr>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3860;p64">
              <a:extLst>
                <a:ext uri="{FF2B5EF4-FFF2-40B4-BE49-F238E27FC236}">
                  <a16:creationId xmlns:a16="http://schemas.microsoft.com/office/drawing/2014/main" id="{EB43796C-6A8D-4B4E-A0A8-AD553728714E}"/>
                </a:ext>
              </a:extLst>
            </p:cNvPr>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3861;p64">
              <a:extLst>
                <a:ext uri="{FF2B5EF4-FFF2-40B4-BE49-F238E27FC236}">
                  <a16:creationId xmlns:a16="http://schemas.microsoft.com/office/drawing/2014/main" id="{C60FD8E8-B9DE-4B51-8069-D4FEE8FF2900}"/>
                </a:ext>
              </a:extLst>
            </p:cNvPr>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3862;p64">
              <a:extLst>
                <a:ext uri="{FF2B5EF4-FFF2-40B4-BE49-F238E27FC236}">
                  <a16:creationId xmlns:a16="http://schemas.microsoft.com/office/drawing/2014/main" id="{F7468AE2-330C-47B3-869B-A704FB565C5B}"/>
                </a:ext>
              </a:extLst>
            </p:cNvPr>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3863;p64">
              <a:extLst>
                <a:ext uri="{FF2B5EF4-FFF2-40B4-BE49-F238E27FC236}">
                  <a16:creationId xmlns:a16="http://schemas.microsoft.com/office/drawing/2014/main" id="{6B06626C-3388-4294-90D3-42B4E228D36C}"/>
                </a:ext>
              </a:extLst>
            </p:cNvPr>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3864;p64">
              <a:extLst>
                <a:ext uri="{FF2B5EF4-FFF2-40B4-BE49-F238E27FC236}">
                  <a16:creationId xmlns:a16="http://schemas.microsoft.com/office/drawing/2014/main" id="{42DB034F-DED2-4BD6-A515-2A67BEA37575}"/>
                </a:ext>
              </a:extLst>
            </p:cNvPr>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3865;p64">
              <a:extLst>
                <a:ext uri="{FF2B5EF4-FFF2-40B4-BE49-F238E27FC236}">
                  <a16:creationId xmlns:a16="http://schemas.microsoft.com/office/drawing/2014/main" id="{79F231EF-59A4-4670-81E4-E1151B7A0A03}"/>
                </a:ext>
              </a:extLst>
            </p:cNvPr>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3866;p64">
              <a:extLst>
                <a:ext uri="{FF2B5EF4-FFF2-40B4-BE49-F238E27FC236}">
                  <a16:creationId xmlns:a16="http://schemas.microsoft.com/office/drawing/2014/main" id="{FEECE308-5778-4C96-8BCC-4F8B72412740}"/>
                </a:ext>
              </a:extLst>
            </p:cNvPr>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3867;p64">
              <a:extLst>
                <a:ext uri="{FF2B5EF4-FFF2-40B4-BE49-F238E27FC236}">
                  <a16:creationId xmlns:a16="http://schemas.microsoft.com/office/drawing/2014/main" id="{90F0770E-8ACA-48FD-808C-58FC7150C621}"/>
                </a:ext>
              </a:extLst>
            </p:cNvPr>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3868;p64">
              <a:extLst>
                <a:ext uri="{FF2B5EF4-FFF2-40B4-BE49-F238E27FC236}">
                  <a16:creationId xmlns:a16="http://schemas.microsoft.com/office/drawing/2014/main" id="{5836EF34-139E-4E78-86B2-DD72FC3EE10B}"/>
                </a:ext>
              </a:extLst>
            </p:cNvPr>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3869;p64">
              <a:extLst>
                <a:ext uri="{FF2B5EF4-FFF2-40B4-BE49-F238E27FC236}">
                  <a16:creationId xmlns:a16="http://schemas.microsoft.com/office/drawing/2014/main" id="{8F18E680-4AFA-4C97-894F-42CAB1C4C168}"/>
                </a:ext>
              </a:extLst>
            </p:cNvPr>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3870;p64">
              <a:extLst>
                <a:ext uri="{FF2B5EF4-FFF2-40B4-BE49-F238E27FC236}">
                  <a16:creationId xmlns:a16="http://schemas.microsoft.com/office/drawing/2014/main" id="{DF066D73-4634-4192-BA9D-950D49D38B79}"/>
                </a:ext>
              </a:extLst>
            </p:cNvPr>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3871;p64">
              <a:extLst>
                <a:ext uri="{FF2B5EF4-FFF2-40B4-BE49-F238E27FC236}">
                  <a16:creationId xmlns:a16="http://schemas.microsoft.com/office/drawing/2014/main" id="{31034C00-CB88-43B4-8106-54EA57D6602C}"/>
                </a:ext>
              </a:extLst>
            </p:cNvPr>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3872;p64">
              <a:extLst>
                <a:ext uri="{FF2B5EF4-FFF2-40B4-BE49-F238E27FC236}">
                  <a16:creationId xmlns:a16="http://schemas.microsoft.com/office/drawing/2014/main" id="{C19CBD78-414D-4518-B381-FB0D1945F7F2}"/>
                </a:ext>
              </a:extLst>
            </p:cNvPr>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3873;p64">
              <a:extLst>
                <a:ext uri="{FF2B5EF4-FFF2-40B4-BE49-F238E27FC236}">
                  <a16:creationId xmlns:a16="http://schemas.microsoft.com/office/drawing/2014/main" id="{F4F92F6D-29C6-4058-A2E7-104FA6CFCF78}"/>
                </a:ext>
              </a:extLst>
            </p:cNvPr>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3874;p64">
              <a:extLst>
                <a:ext uri="{FF2B5EF4-FFF2-40B4-BE49-F238E27FC236}">
                  <a16:creationId xmlns:a16="http://schemas.microsoft.com/office/drawing/2014/main" id="{774AD060-DF38-47AA-923D-07F32236AEF0}"/>
                </a:ext>
              </a:extLst>
            </p:cNvPr>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3875;p64">
              <a:extLst>
                <a:ext uri="{FF2B5EF4-FFF2-40B4-BE49-F238E27FC236}">
                  <a16:creationId xmlns:a16="http://schemas.microsoft.com/office/drawing/2014/main" id="{608A8EA7-8D1C-48DB-9EB1-4D1DD5B48806}"/>
                </a:ext>
              </a:extLst>
            </p:cNvPr>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3876;p64">
              <a:extLst>
                <a:ext uri="{FF2B5EF4-FFF2-40B4-BE49-F238E27FC236}">
                  <a16:creationId xmlns:a16="http://schemas.microsoft.com/office/drawing/2014/main" id="{3E7EFE7D-9786-4364-A39F-4685D0DAB725}"/>
                </a:ext>
              </a:extLst>
            </p:cNvPr>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3877;p64">
              <a:extLst>
                <a:ext uri="{FF2B5EF4-FFF2-40B4-BE49-F238E27FC236}">
                  <a16:creationId xmlns:a16="http://schemas.microsoft.com/office/drawing/2014/main" id="{03CE5EEE-9FEC-433F-87AF-488F468D0F88}"/>
                </a:ext>
              </a:extLst>
            </p:cNvPr>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3878;p64">
              <a:extLst>
                <a:ext uri="{FF2B5EF4-FFF2-40B4-BE49-F238E27FC236}">
                  <a16:creationId xmlns:a16="http://schemas.microsoft.com/office/drawing/2014/main" id="{9275C305-3E7D-4904-A82E-FBC80BB5A4E1}"/>
                </a:ext>
              </a:extLst>
            </p:cNvPr>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3879;p64">
              <a:extLst>
                <a:ext uri="{FF2B5EF4-FFF2-40B4-BE49-F238E27FC236}">
                  <a16:creationId xmlns:a16="http://schemas.microsoft.com/office/drawing/2014/main" id="{CBD84FEF-1F11-4BDB-96C2-C7730468BAB7}"/>
                </a:ext>
              </a:extLst>
            </p:cNvPr>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3880;p64">
              <a:extLst>
                <a:ext uri="{FF2B5EF4-FFF2-40B4-BE49-F238E27FC236}">
                  <a16:creationId xmlns:a16="http://schemas.microsoft.com/office/drawing/2014/main" id="{E72A7729-8A21-41CA-8E77-0C78616AB87F}"/>
                </a:ext>
              </a:extLst>
            </p:cNvPr>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3881;p64">
              <a:extLst>
                <a:ext uri="{FF2B5EF4-FFF2-40B4-BE49-F238E27FC236}">
                  <a16:creationId xmlns:a16="http://schemas.microsoft.com/office/drawing/2014/main" id="{485E340F-FEF4-4EDF-B049-7007235771A2}"/>
                </a:ext>
              </a:extLst>
            </p:cNvPr>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3882;p64">
              <a:extLst>
                <a:ext uri="{FF2B5EF4-FFF2-40B4-BE49-F238E27FC236}">
                  <a16:creationId xmlns:a16="http://schemas.microsoft.com/office/drawing/2014/main" id="{D0BF17C7-1163-4B7E-A39D-A97AE35A06FB}"/>
                </a:ext>
              </a:extLst>
            </p:cNvPr>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3883;p64">
              <a:extLst>
                <a:ext uri="{FF2B5EF4-FFF2-40B4-BE49-F238E27FC236}">
                  <a16:creationId xmlns:a16="http://schemas.microsoft.com/office/drawing/2014/main" id="{E14D59C1-C22B-4E8B-B619-FFB1E0542996}"/>
                </a:ext>
              </a:extLst>
            </p:cNvPr>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3884;p64">
              <a:extLst>
                <a:ext uri="{FF2B5EF4-FFF2-40B4-BE49-F238E27FC236}">
                  <a16:creationId xmlns:a16="http://schemas.microsoft.com/office/drawing/2014/main" id="{2D678DC8-784A-426D-860F-9B5C696D58A3}"/>
                </a:ext>
              </a:extLst>
            </p:cNvPr>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3885;p64">
              <a:extLst>
                <a:ext uri="{FF2B5EF4-FFF2-40B4-BE49-F238E27FC236}">
                  <a16:creationId xmlns:a16="http://schemas.microsoft.com/office/drawing/2014/main" id="{909AEE28-D779-49F8-A6DC-13E88BB8D3A1}"/>
                </a:ext>
              </a:extLst>
            </p:cNvPr>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3886;p64">
              <a:extLst>
                <a:ext uri="{FF2B5EF4-FFF2-40B4-BE49-F238E27FC236}">
                  <a16:creationId xmlns:a16="http://schemas.microsoft.com/office/drawing/2014/main" id="{A2153649-3585-4A7A-8E7A-5089F2AF4A51}"/>
                </a:ext>
              </a:extLst>
            </p:cNvPr>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3887;p64">
              <a:extLst>
                <a:ext uri="{FF2B5EF4-FFF2-40B4-BE49-F238E27FC236}">
                  <a16:creationId xmlns:a16="http://schemas.microsoft.com/office/drawing/2014/main" id="{D5817C16-53A6-4FCE-851A-1B7A761E636C}"/>
                </a:ext>
              </a:extLst>
            </p:cNvPr>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3888;p64">
              <a:extLst>
                <a:ext uri="{FF2B5EF4-FFF2-40B4-BE49-F238E27FC236}">
                  <a16:creationId xmlns:a16="http://schemas.microsoft.com/office/drawing/2014/main" id="{18364ADE-2E32-4EC7-8F20-46C59753C7F8}"/>
                </a:ext>
              </a:extLst>
            </p:cNvPr>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3889;p64">
              <a:extLst>
                <a:ext uri="{FF2B5EF4-FFF2-40B4-BE49-F238E27FC236}">
                  <a16:creationId xmlns:a16="http://schemas.microsoft.com/office/drawing/2014/main" id="{496C28F1-F5C3-4F3C-A1A2-E0F0161CC425}"/>
                </a:ext>
              </a:extLst>
            </p:cNvPr>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3890;p64">
              <a:extLst>
                <a:ext uri="{FF2B5EF4-FFF2-40B4-BE49-F238E27FC236}">
                  <a16:creationId xmlns:a16="http://schemas.microsoft.com/office/drawing/2014/main" id="{8F3A12F8-255B-423B-B0E3-E1FD55B328CE}"/>
                </a:ext>
              </a:extLst>
            </p:cNvPr>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3891;p64">
              <a:extLst>
                <a:ext uri="{FF2B5EF4-FFF2-40B4-BE49-F238E27FC236}">
                  <a16:creationId xmlns:a16="http://schemas.microsoft.com/office/drawing/2014/main" id="{060BB9C4-A197-4280-9F2B-0DE28385D305}"/>
                </a:ext>
              </a:extLst>
            </p:cNvPr>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3892;p64">
              <a:extLst>
                <a:ext uri="{FF2B5EF4-FFF2-40B4-BE49-F238E27FC236}">
                  <a16:creationId xmlns:a16="http://schemas.microsoft.com/office/drawing/2014/main" id="{F9C7C31A-0472-4F2F-AC3F-E83502913006}"/>
                </a:ext>
              </a:extLst>
            </p:cNvPr>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3893;p64">
              <a:extLst>
                <a:ext uri="{FF2B5EF4-FFF2-40B4-BE49-F238E27FC236}">
                  <a16:creationId xmlns:a16="http://schemas.microsoft.com/office/drawing/2014/main" id="{53B8E6CC-5391-4876-B506-F6A2EDD912D1}"/>
                </a:ext>
              </a:extLst>
            </p:cNvPr>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3894;p64">
              <a:extLst>
                <a:ext uri="{FF2B5EF4-FFF2-40B4-BE49-F238E27FC236}">
                  <a16:creationId xmlns:a16="http://schemas.microsoft.com/office/drawing/2014/main" id="{11F1CCED-9FAF-4516-808B-C558BABFED3E}"/>
                </a:ext>
              </a:extLst>
            </p:cNvPr>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3895;p64">
              <a:extLst>
                <a:ext uri="{FF2B5EF4-FFF2-40B4-BE49-F238E27FC236}">
                  <a16:creationId xmlns:a16="http://schemas.microsoft.com/office/drawing/2014/main" id="{BDFA4A47-CE8F-4A4A-B1CA-7C1BDD18938B}"/>
                </a:ext>
              </a:extLst>
            </p:cNvPr>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3896;p64">
              <a:extLst>
                <a:ext uri="{FF2B5EF4-FFF2-40B4-BE49-F238E27FC236}">
                  <a16:creationId xmlns:a16="http://schemas.microsoft.com/office/drawing/2014/main" id="{C6E8F14E-3B85-4560-BB4F-6DC17A32A5B2}"/>
                </a:ext>
              </a:extLst>
            </p:cNvPr>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3897;p64">
              <a:extLst>
                <a:ext uri="{FF2B5EF4-FFF2-40B4-BE49-F238E27FC236}">
                  <a16:creationId xmlns:a16="http://schemas.microsoft.com/office/drawing/2014/main" id="{718C86E8-E720-4BDB-B888-E8DC10AE1F26}"/>
                </a:ext>
              </a:extLst>
            </p:cNvPr>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3898;p64">
              <a:extLst>
                <a:ext uri="{FF2B5EF4-FFF2-40B4-BE49-F238E27FC236}">
                  <a16:creationId xmlns:a16="http://schemas.microsoft.com/office/drawing/2014/main" id="{32544AF3-51CD-4586-A3FD-B4B2F94AB896}"/>
                </a:ext>
              </a:extLst>
            </p:cNvPr>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3899;p64">
              <a:extLst>
                <a:ext uri="{FF2B5EF4-FFF2-40B4-BE49-F238E27FC236}">
                  <a16:creationId xmlns:a16="http://schemas.microsoft.com/office/drawing/2014/main" id="{70A99DC8-35BB-48C7-A9EC-2EA23096E70B}"/>
                </a:ext>
              </a:extLst>
            </p:cNvPr>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3900;p64">
              <a:extLst>
                <a:ext uri="{FF2B5EF4-FFF2-40B4-BE49-F238E27FC236}">
                  <a16:creationId xmlns:a16="http://schemas.microsoft.com/office/drawing/2014/main" id="{231D28F1-8ADF-4B10-9F96-BEE6AD7C1B7D}"/>
                </a:ext>
              </a:extLst>
            </p:cNvPr>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3901;p64">
              <a:extLst>
                <a:ext uri="{FF2B5EF4-FFF2-40B4-BE49-F238E27FC236}">
                  <a16:creationId xmlns:a16="http://schemas.microsoft.com/office/drawing/2014/main" id="{8F7F09D9-DEAE-48A8-8E48-FA554099619F}"/>
                </a:ext>
              </a:extLst>
            </p:cNvPr>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3902;p64">
              <a:extLst>
                <a:ext uri="{FF2B5EF4-FFF2-40B4-BE49-F238E27FC236}">
                  <a16:creationId xmlns:a16="http://schemas.microsoft.com/office/drawing/2014/main" id="{45B2C434-E36E-46A5-8559-2CDE85CFAF89}"/>
                </a:ext>
              </a:extLst>
            </p:cNvPr>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3903;p64">
              <a:extLst>
                <a:ext uri="{FF2B5EF4-FFF2-40B4-BE49-F238E27FC236}">
                  <a16:creationId xmlns:a16="http://schemas.microsoft.com/office/drawing/2014/main" id="{0A8B3657-AF42-4BBE-B47C-4DD41972D6A8}"/>
                </a:ext>
              </a:extLst>
            </p:cNvPr>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3904;p64">
              <a:extLst>
                <a:ext uri="{FF2B5EF4-FFF2-40B4-BE49-F238E27FC236}">
                  <a16:creationId xmlns:a16="http://schemas.microsoft.com/office/drawing/2014/main" id="{ACD93B4C-36FC-45A6-8EC7-E64E0B8BDD8A}"/>
                </a:ext>
              </a:extLst>
            </p:cNvPr>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3905;p64">
              <a:extLst>
                <a:ext uri="{FF2B5EF4-FFF2-40B4-BE49-F238E27FC236}">
                  <a16:creationId xmlns:a16="http://schemas.microsoft.com/office/drawing/2014/main" id="{BB3E802E-264C-4C45-AD3D-7B538E863346}"/>
                </a:ext>
              </a:extLst>
            </p:cNvPr>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3906;p64">
              <a:extLst>
                <a:ext uri="{FF2B5EF4-FFF2-40B4-BE49-F238E27FC236}">
                  <a16:creationId xmlns:a16="http://schemas.microsoft.com/office/drawing/2014/main" id="{78931C95-505A-43C2-9B76-B83D4D2EA45B}"/>
                </a:ext>
              </a:extLst>
            </p:cNvPr>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3907;p64">
              <a:extLst>
                <a:ext uri="{FF2B5EF4-FFF2-40B4-BE49-F238E27FC236}">
                  <a16:creationId xmlns:a16="http://schemas.microsoft.com/office/drawing/2014/main" id="{08FD5C60-271B-4F01-803B-824D61F9FFDE}"/>
                </a:ext>
              </a:extLst>
            </p:cNvPr>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3908;p64">
              <a:extLst>
                <a:ext uri="{FF2B5EF4-FFF2-40B4-BE49-F238E27FC236}">
                  <a16:creationId xmlns:a16="http://schemas.microsoft.com/office/drawing/2014/main" id="{9AA48210-C17E-44E2-BF7C-A126109DE700}"/>
                </a:ext>
              </a:extLst>
            </p:cNvPr>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3909;p64">
              <a:extLst>
                <a:ext uri="{FF2B5EF4-FFF2-40B4-BE49-F238E27FC236}">
                  <a16:creationId xmlns:a16="http://schemas.microsoft.com/office/drawing/2014/main" id="{CD78438F-3DC9-4E88-950A-CDB709D44810}"/>
                </a:ext>
              </a:extLst>
            </p:cNvPr>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3910;p64">
              <a:extLst>
                <a:ext uri="{FF2B5EF4-FFF2-40B4-BE49-F238E27FC236}">
                  <a16:creationId xmlns:a16="http://schemas.microsoft.com/office/drawing/2014/main" id="{23282B48-0D7B-4D88-896D-5114DEA7EE43}"/>
                </a:ext>
              </a:extLst>
            </p:cNvPr>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3911;p64">
              <a:extLst>
                <a:ext uri="{FF2B5EF4-FFF2-40B4-BE49-F238E27FC236}">
                  <a16:creationId xmlns:a16="http://schemas.microsoft.com/office/drawing/2014/main" id="{AB0B9710-1C7B-4038-9C6C-7ED67C734F45}"/>
                </a:ext>
              </a:extLst>
            </p:cNvPr>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3912;p64">
              <a:extLst>
                <a:ext uri="{FF2B5EF4-FFF2-40B4-BE49-F238E27FC236}">
                  <a16:creationId xmlns:a16="http://schemas.microsoft.com/office/drawing/2014/main" id="{8AC26CE1-4E7C-44B9-89B5-FBBD55846BE6}"/>
                </a:ext>
              </a:extLst>
            </p:cNvPr>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3913;p64">
              <a:extLst>
                <a:ext uri="{FF2B5EF4-FFF2-40B4-BE49-F238E27FC236}">
                  <a16:creationId xmlns:a16="http://schemas.microsoft.com/office/drawing/2014/main" id="{69C199F0-C6DF-456D-A680-DACDAC3D244A}"/>
                </a:ext>
              </a:extLst>
            </p:cNvPr>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3914;p64">
              <a:extLst>
                <a:ext uri="{FF2B5EF4-FFF2-40B4-BE49-F238E27FC236}">
                  <a16:creationId xmlns:a16="http://schemas.microsoft.com/office/drawing/2014/main" id="{94E4CDA1-E079-45AA-8F11-6848F5FD4657}"/>
                </a:ext>
              </a:extLst>
            </p:cNvPr>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3915;p64">
              <a:extLst>
                <a:ext uri="{FF2B5EF4-FFF2-40B4-BE49-F238E27FC236}">
                  <a16:creationId xmlns:a16="http://schemas.microsoft.com/office/drawing/2014/main" id="{BB66AACC-4A17-41FB-993E-A728111EE47A}"/>
                </a:ext>
              </a:extLst>
            </p:cNvPr>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3916;p64">
              <a:extLst>
                <a:ext uri="{FF2B5EF4-FFF2-40B4-BE49-F238E27FC236}">
                  <a16:creationId xmlns:a16="http://schemas.microsoft.com/office/drawing/2014/main" id="{B21CB3CC-E78D-408E-9929-BE4695EC6D30}"/>
                </a:ext>
              </a:extLst>
            </p:cNvPr>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3917;p64">
              <a:extLst>
                <a:ext uri="{FF2B5EF4-FFF2-40B4-BE49-F238E27FC236}">
                  <a16:creationId xmlns:a16="http://schemas.microsoft.com/office/drawing/2014/main" id="{6B17452F-FD75-41DD-8EAD-CB75FD8B3C4D}"/>
                </a:ext>
              </a:extLst>
            </p:cNvPr>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3918;p64">
              <a:extLst>
                <a:ext uri="{FF2B5EF4-FFF2-40B4-BE49-F238E27FC236}">
                  <a16:creationId xmlns:a16="http://schemas.microsoft.com/office/drawing/2014/main" id="{32718076-6346-463B-9920-193CC49E21AE}"/>
                </a:ext>
              </a:extLst>
            </p:cNvPr>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3919;p64">
              <a:extLst>
                <a:ext uri="{FF2B5EF4-FFF2-40B4-BE49-F238E27FC236}">
                  <a16:creationId xmlns:a16="http://schemas.microsoft.com/office/drawing/2014/main" id="{4D779A58-6093-4D5B-84C2-A807F4827C60}"/>
                </a:ext>
              </a:extLst>
            </p:cNvPr>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3920;p64">
              <a:extLst>
                <a:ext uri="{FF2B5EF4-FFF2-40B4-BE49-F238E27FC236}">
                  <a16:creationId xmlns:a16="http://schemas.microsoft.com/office/drawing/2014/main" id="{264C9BA2-B7CC-42A5-9700-22FC54D77925}"/>
                </a:ext>
              </a:extLst>
            </p:cNvPr>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3921;p64">
              <a:extLst>
                <a:ext uri="{FF2B5EF4-FFF2-40B4-BE49-F238E27FC236}">
                  <a16:creationId xmlns:a16="http://schemas.microsoft.com/office/drawing/2014/main" id="{4C660D65-23AA-4B16-99F8-7B3FBF87CF9F}"/>
                </a:ext>
              </a:extLst>
            </p:cNvPr>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3922;p64">
              <a:extLst>
                <a:ext uri="{FF2B5EF4-FFF2-40B4-BE49-F238E27FC236}">
                  <a16:creationId xmlns:a16="http://schemas.microsoft.com/office/drawing/2014/main" id="{314EC812-54EF-408F-ADBB-82B6A68B9F7C}"/>
                </a:ext>
              </a:extLst>
            </p:cNvPr>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3923;p64">
              <a:extLst>
                <a:ext uri="{FF2B5EF4-FFF2-40B4-BE49-F238E27FC236}">
                  <a16:creationId xmlns:a16="http://schemas.microsoft.com/office/drawing/2014/main" id="{4871CE8D-99EA-4C9D-93AB-36BF1605D71E}"/>
                </a:ext>
              </a:extLst>
            </p:cNvPr>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3924;p64">
              <a:extLst>
                <a:ext uri="{FF2B5EF4-FFF2-40B4-BE49-F238E27FC236}">
                  <a16:creationId xmlns:a16="http://schemas.microsoft.com/office/drawing/2014/main" id="{6C54DC6C-F588-4384-8A79-6C4AE4565CD6}"/>
                </a:ext>
              </a:extLst>
            </p:cNvPr>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3925;p64">
              <a:extLst>
                <a:ext uri="{FF2B5EF4-FFF2-40B4-BE49-F238E27FC236}">
                  <a16:creationId xmlns:a16="http://schemas.microsoft.com/office/drawing/2014/main" id="{757467E4-BBEC-44C7-8167-75B58866248C}"/>
                </a:ext>
              </a:extLst>
            </p:cNvPr>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3926;p64">
              <a:extLst>
                <a:ext uri="{FF2B5EF4-FFF2-40B4-BE49-F238E27FC236}">
                  <a16:creationId xmlns:a16="http://schemas.microsoft.com/office/drawing/2014/main" id="{D2818AE9-7A6A-4339-81D6-3FB6EB4CE610}"/>
                </a:ext>
              </a:extLst>
            </p:cNvPr>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3927;p64">
              <a:extLst>
                <a:ext uri="{FF2B5EF4-FFF2-40B4-BE49-F238E27FC236}">
                  <a16:creationId xmlns:a16="http://schemas.microsoft.com/office/drawing/2014/main" id="{D453067E-CC95-4937-8EB5-AD3E4D0446EC}"/>
                </a:ext>
              </a:extLst>
            </p:cNvPr>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3928;p64">
              <a:extLst>
                <a:ext uri="{FF2B5EF4-FFF2-40B4-BE49-F238E27FC236}">
                  <a16:creationId xmlns:a16="http://schemas.microsoft.com/office/drawing/2014/main" id="{F7F15E93-E843-4E9B-9EA9-CE46BD7838A3}"/>
                </a:ext>
              </a:extLst>
            </p:cNvPr>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3929;p64">
              <a:extLst>
                <a:ext uri="{FF2B5EF4-FFF2-40B4-BE49-F238E27FC236}">
                  <a16:creationId xmlns:a16="http://schemas.microsoft.com/office/drawing/2014/main" id="{27B11D1F-68A0-44AC-8D90-8E41999EA199}"/>
                </a:ext>
              </a:extLst>
            </p:cNvPr>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3930;p64">
              <a:extLst>
                <a:ext uri="{FF2B5EF4-FFF2-40B4-BE49-F238E27FC236}">
                  <a16:creationId xmlns:a16="http://schemas.microsoft.com/office/drawing/2014/main" id="{9B707E35-D7C0-4116-8FB0-9AB0FAD2A716}"/>
                </a:ext>
              </a:extLst>
            </p:cNvPr>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3931;p64">
              <a:extLst>
                <a:ext uri="{FF2B5EF4-FFF2-40B4-BE49-F238E27FC236}">
                  <a16:creationId xmlns:a16="http://schemas.microsoft.com/office/drawing/2014/main" id="{1617CA67-37E6-46F7-915E-B3128F48683F}"/>
                </a:ext>
              </a:extLst>
            </p:cNvPr>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3932;p64">
              <a:extLst>
                <a:ext uri="{FF2B5EF4-FFF2-40B4-BE49-F238E27FC236}">
                  <a16:creationId xmlns:a16="http://schemas.microsoft.com/office/drawing/2014/main" id="{2C53F8F0-3543-49C9-A030-2543185BB0A5}"/>
                </a:ext>
              </a:extLst>
            </p:cNvPr>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3933;p64">
              <a:extLst>
                <a:ext uri="{FF2B5EF4-FFF2-40B4-BE49-F238E27FC236}">
                  <a16:creationId xmlns:a16="http://schemas.microsoft.com/office/drawing/2014/main" id="{53D21606-6D21-4FC8-AD42-5534308E1FC2}"/>
                </a:ext>
              </a:extLst>
            </p:cNvPr>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3934;p64">
              <a:extLst>
                <a:ext uri="{FF2B5EF4-FFF2-40B4-BE49-F238E27FC236}">
                  <a16:creationId xmlns:a16="http://schemas.microsoft.com/office/drawing/2014/main" id="{88EA1C36-2320-4748-BA36-C3120A42EEE3}"/>
                </a:ext>
              </a:extLst>
            </p:cNvPr>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3935;p64">
              <a:extLst>
                <a:ext uri="{FF2B5EF4-FFF2-40B4-BE49-F238E27FC236}">
                  <a16:creationId xmlns:a16="http://schemas.microsoft.com/office/drawing/2014/main" id="{5E633E90-DC75-42A7-894B-DF17BBAE9CD5}"/>
                </a:ext>
              </a:extLst>
            </p:cNvPr>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3936;p64">
              <a:extLst>
                <a:ext uri="{FF2B5EF4-FFF2-40B4-BE49-F238E27FC236}">
                  <a16:creationId xmlns:a16="http://schemas.microsoft.com/office/drawing/2014/main" id="{734E498F-51D1-4642-B25F-86BC6DB3035F}"/>
                </a:ext>
              </a:extLst>
            </p:cNvPr>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3937;p64">
              <a:extLst>
                <a:ext uri="{FF2B5EF4-FFF2-40B4-BE49-F238E27FC236}">
                  <a16:creationId xmlns:a16="http://schemas.microsoft.com/office/drawing/2014/main" id="{FD34F44B-91D2-4567-A07B-CCD4D20DD6DC}"/>
                </a:ext>
              </a:extLst>
            </p:cNvPr>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3938;p64">
              <a:extLst>
                <a:ext uri="{FF2B5EF4-FFF2-40B4-BE49-F238E27FC236}">
                  <a16:creationId xmlns:a16="http://schemas.microsoft.com/office/drawing/2014/main" id="{CDE6DDE7-C798-470D-BFA7-852C71522771}"/>
                </a:ext>
              </a:extLst>
            </p:cNvPr>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3939;p64">
              <a:extLst>
                <a:ext uri="{FF2B5EF4-FFF2-40B4-BE49-F238E27FC236}">
                  <a16:creationId xmlns:a16="http://schemas.microsoft.com/office/drawing/2014/main" id="{7DFCFE5C-AF88-4756-91A7-F5FA02E4791D}"/>
                </a:ext>
              </a:extLst>
            </p:cNvPr>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3940;p64">
              <a:extLst>
                <a:ext uri="{FF2B5EF4-FFF2-40B4-BE49-F238E27FC236}">
                  <a16:creationId xmlns:a16="http://schemas.microsoft.com/office/drawing/2014/main" id="{B4060EFF-D2AB-44E2-8AF6-19A2742F09AE}"/>
                </a:ext>
              </a:extLst>
            </p:cNvPr>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3941;p64">
              <a:extLst>
                <a:ext uri="{FF2B5EF4-FFF2-40B4-BE49-F238E27FC236}">
                  <a16:creationId xmlns:a16="http://schemas.microsoft.com/office/drawing/2014/main" id="{230CD705-E72B-4232-BB47-544DC201B5B5}"/>
                </a:ext>
              </a:extLst>
            </p:cNvPr>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3942;p64">
              <a:extLst>
                <a:ext uri="{FF2B5EF4-FFF2-40B4-BE49-F238E27FC236}">
                  <a16:creationId xmlns:a16="http://schemas.microsoft.com/office/drawing/2014/main" id="{81E74F77-E459-4993-9E4A-75F63BA01750}"/>
                </a:ext>
              </a:extLst>
            </p:cNvPr>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3943;p64">
              <a:extLst>
                <a:ext uri="{FF2B5EF4-FFF2-40B4-BE49-F238E27FC236}">
                  <a16:creationId xmlns:a16="http://schemas.microsoft.com/office/drawing/2014/main" id="{244F6D8A-9B57-4C64-94F3-193C80BCFD7E}"/>
                </a:ext>
              </a:extLst>
            </p:cNvPr>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3944;p64">
              <a:extLst>
                <a:ext uri="{FF2B5EF4-FFF2-40B4-BE49-F238E27FC236}">
                  <a16:creationId xmlns:a16="http://schemas.microsoft.com/office/drawing/2014/main" id="{DD683FBF-1815-4981-9195-E6D5697FDFA0}"/>
                </a:ext>
              </a:extLst>
            </p:cNvPr>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3945;p64">
              <a:extLst>
                <a:ext uri="{FF2B5EF4-FFF2-40B4-BE49-F238E27FC236}">
                  <a16:creationId xmlns:a16="http://schemas.microsoft.com/office/drawing/2014/main" id="{F450687B-397D-4F49-8F6D-E066BF652A48}"/>
                </a:ext>
              </a:extLst>
            </p:cNvPr>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3946;p64">
              <a:extLst>
                <a:ext uri="{FF2B5EF4-FFF2-40B4-BE49-F238E27FC236}">
                  <a16:creationId xmlns:a16="http://schemas.microsoft.com/office/drawing/2014/main" id="{2E59BCF5-9E17-433A-A74E-B2F83ABDBCE1}"/>
                </a:ext>
              </a:extLst>
            </p:cNvPr>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3947;p64">
              <a:extLst>
                <a:ext uri="{FF2B5EF4-FFF2-40B4-BE49-F238E27FC236}">
                  <a16:creationId xmlns:a16="http://schemas.microsoft.com/office/drawing/2014/main" id="{957726BF-36DF-4F1F-BF57-99F58655CCE7}"/>
                </a:ext>
              </a:extLst>
            </p:cNvPr>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3948;p64">
              <a:extLst>
                <a:ext uri="{FF2B5EF4-FFF2-40B4-BE49-F238E27FC236}">
                  <a16:creationId xmlns:a16="http://schemas.microsoft.com/office/drawing/2014/main" id="{FDBD62D5-02C3-4D6C-89F7-DC4B6A3E95C1}"/>
                </a:ext>
              </a:extLst>
            </p:cNvPr>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3949;p64">
              <a:extLst>
                <a:ext uri="{FF2B5EF4-FFF2-40B4-BE49-F238E27FC236}">
                  <a16:creationId xmlns:a16="http://schemas.microsoft.com/office/drawing/2014/main" id="{3B3C0292-5D5B-4AD6-9FA1-D149E17DD44F}"/>
                </a:ext>
              </a:extLst>
            </p:cNvPr>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3950;p64">
              <a:extLst>
                <a:ext uri="{FF2B5EF4-FFF2-40B4-BE49-F238E27FC236}">
                  <a16:creationId xmlns:a16="http://schemas.microsoft.com/office/drawing/2014/main" id="{0DF3ACD5-7294-4DF0-80B7-A3732FB0C2ED}"/>
                </a:ext>
              </a:extLst>
            </p:cNvPr>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3951;p64">
              <a:extLst>
                <a:ext uri="{FF2B5EF4-FFF2-40B4-BE49-F238E27FC236}">
                  <a16:creationId xmlns:a16="http://schemas.microsoft.com/office/drawing/2014/main" id="{4826729A-122B-49F0-86F5-25C68BC99B36}"/>
                </a:ext>
              </a:extLst>
            </p:cNvPr>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3952;p64">
              <a:extLst>
                <a:ext uri="{FF2B5EF4-FFF2-40B4-BE49-F238E27FC236}">
                  <a16:creationId xmlns:a16="http://schemas.microsoft.com/office/drawing/2014/main" id="{65F09041-080F-40AF-A4BD-8D3AB0763786}"/>
                </a:ext>
              </a:extLst>
            </p:cNvPr>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3953;p64">
              <a:extLst>
                <a:ext uri="{FF2B5EF4-FFF2-40B4-BE49-F238E27FC236}">
                  <a16:creationId xmlns:a16="http://schemas.microsoft.com/office/drawing/2014/main" id="{80A237DB-4A27-4F32-9EE2-385CDD35C03B}"/>
                </a:ext>
              </a:extLst>
            </p:cNvPr>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3954;p64">
              <a:extLst>
                <a:ext uri="{FF2B5EF4-FFF2-40B4-BE49-F238E27FC236}">
                  <a16:creationId xmlns:a16="http://schemas.microsoft.com/office/drawing/2014/main" id="{3E701D26-7505-48EF-A688-FFB15F356682}"/>
                </a:ext>
              </a:extLst>
            </p:cNvPr>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3955;p64">
              <a:extLst>
                <a:ext uri="{FF2B5EF4-FFF2-40B4-BE49-F238E27FC236}">
                  <a16:creationId xmlns:a16="http://schemas.microsoft.com/office/drawing/2014/main" id="{89F18C25-6A14-4369-BFFC-28CF4580E5DA}"/>
                </a:ext>
              </a:extLst>
            </p:cNvPr>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3956;p64">
              <a:extLst>
                <a:ext uri="{FF2B5EF4-FFF2-40B4-BE49-F238E27FC236}">
                  <a16:creationId xmlns:a16="http://schemas.microsoft.com/office/drawing/2014/main" id="{0237D2C7-38B1-42FE-A851-2E3E8AD1B098}"/>
                </a:ext>
              </a:extLst>
            </p:cNvPr>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3957;p64">
              <a:extLst>
                <a:ext uri="{FF2B5EF4-FFF2-40B4-BE49-F238E27FC236}">
                  <a16:creationId xmlns:a16="http://schemas.microsoft.com/office/drawing/2014/main" id="{9EDF8026-8F4E-4926-B95B-48F6F8E9A813}"/>
                </a:ext>
              </a:extLst>
            </p:cNvPr>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3958;p64">
              <a:extLst>
                <a:ext uri="{FF2B5EF4-FFF2-40B4-BE49-F238E27FC236}">
                  <a16:creationId xmlns:a16="http://schemas.microsoft.com/office/drawing/2014/main" id="{1BE93089-E472-4BB2-9032-0C146DBA10B1}"/>
                </a:ext>
              </a:extLst>
            </p:cNvPr>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3959;p64">
              <a:extLst>
                <a:ext uri="{FF2B5EF4-FFF2-40B4-BE49-F238E27FC236}">
                  <a16:creationId xmlns:a16="http://schemas.microsoft.com/office/drawing/2014/main" id="{DF3A1655-9E93-4645-910C-9E9364AB5DEB}"/>
                </a:ext>
              </a:extLst>
            </p:cNvPr>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3960;p64">
              <a:extLst>
                <a:ext uri="{FF2B5EF4-FFF2-40B4-BE49-F238E27FC236}">
                  <a16:creationId xmlns:a16="http://schemas.microsoft.com/office/drawing/2014/main" id="{66D913DB-29C5-457F-B2E4-17A148A185C1}"/>
                </a:ext>
              </a:extLst>
            </p:cNvPr>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3961;p64">
              <a:extLst>
                <a:ext uri="{FF2B5EF4-FFF2-40B4-BE49-F238E27FC236}">
                  <a16:creationId xmlns:a16="http://schemas.microsoft.com/office/drawing/2014/main" id="{00B017EA-63F7-4C08-BB50-04649FF250A3}"/>
                </a:ext>
              </a:extLst>
            </p:cNvPr>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3962;p64">
              <a:extLst>
                <a:ext uri="{FF2B5EF4-FFF2-40B4-BE49-F238E27FC236}">
                  <a16:creationId xmlns:a16="http://schemas.microsoft.com/office/drawing/2014/main" id="{8A24EBC9-1B51-4C0D-A09F-53B6F46D0D59}"/>
                </a:ext>
              </a:extLst>
            </p:cNvPr>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3963;p64">
              <a:extLst>
                <a:ext uri="{FF2B5EF4-FFF2-40B4-BE49-F238E27FC236}">
                  <a16:creationId xmlns:a16="http://schemas.microsoft.com/office/drawing/2014/main" id="{4BA92027-4BDB-4E32-B731-EA42BB96105E}"/>
                </a:ext>
              </a:extLst>
            </p:cNvPr>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3964;p64">
              <a:extLst>
                <a:ext uri="{FF2B5EF4-FFF2-40B4-BE49-F238E27FC236}">
                  <a16:creationId xmlns:a16="http://schemas.microsoft.com/office/drawing/2014/main" id="{4D5586C4-6F50-40A4-AE34-07BCBB1E4691}"/>
                </a:ext>
              </a:extLst>
            </p:cNvPr>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3965;p64">
              <a:extLst>
                <a:ext uri="{FF2B5EF4-FFF2-40B4-BE49-F238E27FC236}">
                  <a16:creationId xmlns:a16="http://schemas.microsoft.com/office/drawing/2014/main" id="{9030E44C-8181-4DFD-87F6-F2764C26B236}"/>
                </a:ext>
              </a:extLst>
            </p:cNvPr>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3966;p64">
              <a:extLst>
                <a:ext uri="{FF2B5EF4-FFF2-40B4-BE49-F238E27FC236}">
                  <a16:creationId xmlns:a16="http://schemas.microsoft.com/office/drawing/2014/main" id="{5301D0C4-4743-40EA-92FC-BA0A7C4417F0}"/>
                </a:ext>
              </a:extLst>
            </p:cNvPr>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3967;p64">
              <a:extLst>
                <a:ext uri="{FF2B5EF4-FFF2-40B4-BE49-F238E27FC236}">
                  <a16:creationId xmlns:a16="http://schemas.microsoft.com/office/drawing/2014/main" id="{BA52FF66-397C-4078-A9E0-32696BE2650A}"/>
                </a:ext>
              </a:extLst>
            </p:cNvPr>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3968;p64">
              <a:extLst>
                <a:ext uri="{FF2B5EF4-FFF2-40B4-BE49-F238E27FC236}">
                  <a16:creationId xmlns:a16="http://schemas.microsoft.com/office/drawing/2014/main" id="{08D22D63-CACC-4BAB-A18F-BF87E33D6D48}"/>
                </a:ext>
              </a:extLst>
            </p:cNvPr>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3969;p64">
              <a:extLst>
                <a:ext uri="{FF2B5EF4-FFF2-40B4-BE49-F238E27FC236}">
                  <a16:creationId xmlns:a16="http://schemas.microsoft.com/office/drawing/2014/main" id="{29BEACB3-EF59-4764-ACC0-0B2BD1F8BBB7}"/>
                </a:ext>
              </a:extLst>
            </p:cNvPr>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3970;p64">
              <a:extLst>
                <a:ext uri="{FF2B5EF4-FFF2-40B4-BE49-F238E27FC236}">
                  <a16:creationId xmlns:a16="http://schemas.microsoft.com/office/drawing/2014/main" id="{D3E92ECD-0ADD-417F-AD48-8A5FF81271BB}"/>
                </a:ext>
              </a:extLst>
            </p:cNvPr>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3971;p64">
              <a:extLst>
                <a:ext uri="{FF2B5EF4-FFF2-40B4-BE49-F238E27FC236}">
                  <a16:creationId xmlns:a16="http://schemas.microsoft.com/office/drawing/2014/main" id="{FB8ABF30-3504-413F-9196-AD42FCEBA42C}"/>
                </a:ext>
              </a:extLst>
            </p:cNvPr>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3972;p64">
              <a:extLst>
                <a:ext uri="{FF2B5EF4-FFF2-40B4-BE49-F238E27FC236}">
                  <a16:creationId xmlns:a16="http://schemas.microsoft.com/office/drawing/2014/main" id="{C28A1455-FAA3-4D3B-819B-E65BF6141210}"/>
                </a:ext>
              </a:extLst>
            </p:cNvPr>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3973;p64">
              <a:extLst>
                <a:ext uri="{FF2B5EF4-FFF2-40B4-BE49-F238E27FC236}">
                  <a16:creationId xmlns:a16="http://schemas.microsoft.com/office/drawing/2014/main" id="{E56010E2-0344-47B2-B50D-9B1E3FECE146}"/>
                </a:ext>
              </a:extLst>
            </p:cNvPr>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3974;p64">
              <a:extLst>
                <a:ext uri="{FF2B5EF4-FFF2-40B4-BE49-F238E27FC236}">
                  <a16:creationId xmlns:a16="http://schemas.microsoft.com/office/drawing/2014/main" id="{94EF42DD-8BA8-4BBE-BC51-9D1298EAE720}"/>
                </a:ext>
              </a:extLst>
            </p:cNvPr>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3975;p64">
              <a:extLst>
                <a:ext uri="{FF2B5EF4-FFF2-40B4-BE49-F238E27FC236}">
                  <a16:creationId xmlns:a16="http://schemas.microsoft.com/office/drawing/2014/main" id="{4925F15F-05CE-4FFB-93FE-5147EB6CD929}"/>
                </a:ext>
              </a:extLst>
            </p:cNvPr>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3976;p64">
              <a:extLst>
                <a:ext uri="{FF2B5EF4-FFF2-40B4-BE49-F238E27FC236}">
                  <a16:creationId xmlns:a16="http://schemas.microsoft.com/office/drawing/2014/main" id="{6D8ED679-0615-4476-BAF7-E679F7A189BD}"/>
                </a:ext>
              </a:extLst>
            </p:cNvPr>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3977;p64">
              <a:extLst>
                <a:ext uri="{FF2B5EF4-FFF2-40B4-BE49-F238E27FC236}">
                  <a16:creationId xmlns:a16="http://schemas.microsoft.com/office/drawing/2014/main" id="{68DEF3FB-1717-4BCA-8A6A-CA20DA8679CB}"/>
                </a:ext>
              </a:extLst>
            </p:cNvPr>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3978;p64">
              <a:extLst>
                <a:ext uri="{FF2B5EF4-FFF2-40B4-BE49-F238E27FC236}">
                  <a16:creationId xmlns:a16="http://schemas.microsoft.com/office/drawing/2014/main" id="{9BD5C2D5-A5D8-49A2-9531-7665132237A4}"/>
                </a:ext>
              </a:extLst>
            </p:cNvPr>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3979;p64">
              <a:extLst>
                <a:ext uri="{FF2B5EF4-FFF2-40B4-BE49-F238E27FC236}">
                  <a16:creationId xmlns:a16="http://schemas.microsoft.com/office/drawing/2014/main" id="{EA960909-07C0-428A-AD64-9BE368244CB2}"/>
                </a:ext>
              </a:extLst>
            </p:cNvPr>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3980;p64">
              <a:extLst>
                <a:ext uri="{FF2B5EF4-FFF2-40B4-BE49-F238E27FC236}">
                  <a16:creationId xmlns:a16="http://schemas.microsoft.com/office/drawing/2014/main" id="{629E9447-7A53-4657-8ABC-E19D8E7886FC}"/>
                </a:ext>
              </a:extLst>
            </p:cNvPr>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3981;p64">
              <a:extLst>
                <a:ext uri="{FF2B5EF4-FFF2-40B4-BE49-F238E27FC236}">
                  <a16:creationId xmlns:a16="http://schemas.microsoft.com/office/drawing/2014/main" id="{B8E4F22F-8F38-4146-B1EA-8279C5BC1A9C}"/>
                </a:ext>
              </a:extLst>
            </p:cNvPr>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3982;p64">
              <a:extLst>
                <a:ext uri="{FF2B5EF4-FFF2-40B4-BE49-F238E27FC236}">
                  <a16:creationId xmlns:a16="http://schemas.microsoft.com/office/drawing/2014/main" id="{5702B858-BE7A-4F60-BC4A-8015E2C70BB3}"/>
                </a:ext>
              </a:extLst>
            </p:cNvPr>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3983;p64">
              <a:extLst>
                <a:ext uri="{FF2B5EF4-FFF2-40B4-BE49-F238E27FC236}">
                  <a16:creationId xmlns:a16="http://schemas.microsoft.com/office/drawing/2014/main" id="{61A6CBAB-6F08-456D-B529-D03A85FAC3DC}"/>
                </a:ext>
              </a:extLst>
            </p:cNvPr>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3984;p64">
              <a:extLst>
                <a:ext uri="{FF2B5EF4-FFF2-40B4-BE49-F238E27FC236}">
                  <a16:creationId xmlns:a16="http://schemas.microsoft.com/office/drawing/2014/main" id="{F559D24D-10C7-4A1A-9CB0-3A6853F0C864}"/>
                </a:ext>
              </a:extLst>
            </p:cNvPr>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3985;p64">
              <a:extLst>
                <a:ext uri="{FF2B5EF4-FFF2-40B4-BE49-F238E27FC236}">
                  <a16:creationId xmlns:a16="http://schemas.microsoft.com/office/drawing/2014/main" id="{647AF3AB-1049-49DA-A7C6-BC28A7BCE03F}"/>
                </a:ext>
              </a:extLst>
            </p:cNvPr>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3986;p64">
              <a:extLst>
                <a:ext uri="{FF2B5EF4-FFF2-40B4-BE49-F238E27FC236}">
                  <a16:creationId xmlns:a16="http://schemas.microsoft.com/office/drawing/2014/main" id="{716FBB3A-0BD4-4CBB-9FC6-A3DE6867FA6B}"/>
                </a:ext>
              </a:extLst>
            </p:cNvPr>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3987;p64">
              <a:extLst>
                <a:ext uri="{FF2B5EF4-FFF2-40B4-BE49-F238E27FC236}">
                  <a16:creationId xmlns:a16="http://schemas.microsoft.com/office/drawing/2014/main" id="{10403362-0A02-4A53-A5AB-D7710DB01EB0}"/>
                </a:ext>
              </a:extLst>
            </p:cNvPr>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3988;p64">
              <a:extLst>
                <a:ext uri="{FF2B5EF4-FFF2-40B4-BE49-F238E27FC236}">
                  <a16:creationId xmlns:a16="http://schemas.microsoft.com/office/drawing/2014/main" id="{FCC21E53-B2FE-47BF-9F6C-CF0D58CF3F59}"/>
                </a:ext>
              </a:extLst>
            </p:cNvPr>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3989;p64">
              <a:extLst>
                <a:ext uri="{FF2B5EF4-FFF2-40B4-BE49-F238E27FC236}">
                  <a16:creationId xmlns:a16="http://schemas.microsoft.com/office/drawing/2014/main" id="{3D1973A1-88B4-483C-8581-8F1E02265D4E}"/>
                </a:ext>
              </a:extLst>
            </p:cNvPr>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3990;p64">
              <a:extLst>
                <a:ext uri="{FF2B5EF4-FFF2-40B4-BE49-F238E27FC236}">
                  <a16:creationId xmlns:a16="http://schemas.microsoft.com/office/drawing/2014/main" id="{1C689B27-92C5-4725-B9CA-AEBAF596D2C1}"/>
                </a:ext>
              </a:extLst>
            </p:cNvPr>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3991;p64">
              <a:extLst>
                <a:ext uri="{FF2B5EF4-FFF2-40B4-BE49-F238E27FC236}">
                  <a16:creationId xmlns:a16="http://schemas.microsoft.com/office/drawing/2014/main" id="{C3B18393-D0D5-4A8D-AF33-1FED861AC8BE}"/>
                </a:ext>
              </a:extLst>
            </p:cNvPr>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3992;p64">
              <a:extLst>
                <a:ext uri="{FF2B5EF4-FFF2-40B4-BE49-F238E27FC236}">
                  <a16:creationId xmlns:a16="http://schemas.microsoft.com/office/drawing/2014/main" id="{A1DE0C90-81FB-4D92-8906-72C629059FE6}"/>
                </a:ext>
              </a:extLst>
            </p:cNvPr>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3993;p64">
              <a:extLst>
                <a:ext uri="{FF2B5EF4-FFF2-40B4-BE49-F238E27FC236}">
                  <a16:creationId xmlns:a16="http://schemas.microsoft.com/office/drawing/2014/main" id="{A8CFD7A3-E731-4BD4-B8EB-26FF8D544F84}"/>
                </a:ext>
              </a:extLst>
            </p:cNvPr>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3994;p64">
              <a:extLst>
                <a:ext uri="{FF2B5EF4-FFF2-40B4-BE49-F238E27FC236}">
                  <a16:creationId xmlns:a16="http://schemas.microsoft.com/office/drawing/2014/main" id="{DBDA38E8-4586-4005-9D8A-C0B9FCD31970}"/>
                </a:ext>
              </a:extLst>
            </p:cNvPr>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3995;p64">
              <a:extLst>
                <a:ext uri="{FF2B5EF4-FFF2-40B4-BE49-F238E27FC236}">
                  <a16:creationId xmlns:a16="http://schemas.microsoft.com/office/drawing/2014/main" id="{49F57868-2405-469C-B528-263C5EE0A825}"/>
                </a:ext>
              </a:extLst>
            </p:cNvPr>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3996;p64">
              <a:extLst>
                <a:ext uri="{FF2B5EF4-FFF2-40B4-BE49-F238E27FC236}">
                  <a16:creationId xmlns:a16="http://schemas.microsoft.com/office/drawing/2014/main" id="{A621AED2-9BC0-4E85-B3A5-C61616F5B734}"/>
                </a:ext>
              </a:extLst>
            </p:cNvPr>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3997;p64">
              <a:extLst>
                <a:ext uri="{FF2B5EF4-FFF2-40B4-BE49-F238E27FC236}">
                  <a16:creationId xmlns:a16="http://schemas.microsoft.com/office/drawing/2014/main" id="{6520B3A0-78D7-4D53-A057-88C39D0758F9}"/>
                </a:ext>
              </a:extLst>
            </p:cNvPr>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3998;p64">
              <a:extLst>
                <a:ext uri="{FF2B5EF4-FFF2-40B4-BE49-F238E27FC236}">
                  <a16:creationId xmlns:a16="http://schemas.microsoft.com/office/drawing/2014/main" id="{7873CAD4-8C0C-4D56-9EA6-B6FDB83D925E}"/>
                </a:ext>
              </a:extLst>
            </p:cNvPr>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3999;p64">
              <a:extLst>
                <a:ext uri="{FF2B5EF4-FFF2-40B4-BE49-F238E27FC236}">
                  <a16:creationId xmlns:a16="http://schemas.microsoft.com/office/drawing/2014/main" id="{DA4B604D-7172-48B0-B2D5-C8670BB70E5B}"/>
                </a:ext>
              </a:extLst>
            </p:cNvPr>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4000;p64">
              <a:extLst>
                <a:ext uri="{FF2B5EF4-FFF2-40B4-BE49-F238E27FC236}">
                  <a16:creationId xmlns:a16="http://schemas.microsoft.com/office/drawing/2014/main" id="{D43C09D1-9A11-4E0F-89ED-C6E141FD019B}"/>
                </a:ext>
              </a:extLst>
            </p:cNvPr>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4001;p64">
              <a:extLst>
                <a:ext uri="{FF2B5EF4-FFF2-40B4-BE49-F238E27FC236}">
                  <a16:creationId xmlns:a16="http://schemas.microsoft.com/office/drawing/2014/main" id="{26AF500E-27E3-45C0-A117-92F50AA6763A}"/>
                </a:ext>
              </a:extLst>
            </p:cNvPr>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4002;p64">
              <a:extLst>
                <a:ext uri="{FF2B5EF4-FFF2-40B4-BE49-F238E27FC236}">
                  <a16:creationId xmlns:a16="http://schemas.microsoft.com/office/drawing/2014/main" id="{9C143B69-0DDC-4A26-A276-98824F2331B9}"/>
                </a:ext>
              </a:extLst>
            </p:cNvPr>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4003;p64">
              <a:extLst>
                <a:ext uri="{FF2B5EF4-FFF2-40B4-BE49-F238E27FC236}">
                  <a16:creationId xmlns:a16="http://schemas.microsoft.com/office/drawing/2014/main" id="{D34174F2-11FE-4ED0-A7CB-EB1444FD0E19}"/>
                </a:ext>
              </a:extLst>
            </p:cNvPr>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4004;p64">
              <a:extLst>
                <a:ext uri="{FF2B5EF4-FFF2-40B4-BE49-F238E27FC236}">
                  <a16:creationId xmlns:a16="http://schemas.microsoft.com/office/drawing/2014/main" id="{89F6A99A-FDB8-4C28-88E8-9D12D951A867}"/>
                </a:ext>
              </a:extLst>
            </p:cNvPr>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4005;p64">
              <a:extLst>
                <a:ext uri="{FF2B5EF4-FFF2-40B4-BE49-F238E27FC236}">
                  <a16:creationId xmlns:a16="http://schemas.microsoft.com/office/drawing/2014/main" id="{DE46DD95-F568-485D-9111-3C626097C6FA}"/>
                </a:ext>
              </a:extLst>
            </p:cNvPr>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4006;p64">
              <a:extLst>
                <a:ext uri="{FF2B5EF4-FFF2-40B4-BE49-F238E27FC236}">
                  <a16:creationId xmlns:a16="http://schemas.microsoft.com/office/drawing/2014/main" id="{34ABCAA3-EFD0-4CA3-A80F-22B5B978BC91}"/>
                </a:ext>
              </a:extLst>
            </p:cNvPr>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4007;p64">
              <a:extLst>
                <a:ext uri="{FF2B5EF4-FFF2-40B4-BE49-F238E27FC236}">
                  <a16:creationId xmlns:a16="http://schemas.microsoft.com/office/drawing/2014/main" id="{13C63653-9698-4E59-A659-63A35BA2D18E}"/>
                </a:ext>
              </a:extLst>
            </p:cNvPr>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4008;p64">
              <a:extLst>
                <a:ext uri="{FF2B5EF4-FFF2-40B4-BE49-F238E27FC236}">
                  <a16:creationId xmlns:a16="http://schemas.microsoft.com/office/drawing/2014/main" id="{74A2BBCC-29B8-4830-BA22-CAB78B194342}"/>
                </a:ext>
              </a:extLst>
            </p:cNvPr>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4009;p64">
              <a:extLst>
                <a:ext uri="{FF2B5EF4-FFF2-40B4-BE49-F238E27FC236}">
                  <a16:creationId xmlns:a16="http://schemas.microsoft.com/office/drawing/2014/main" id="{B14BF5BA-CF4F-4328-B652-BE348BBC76C5}"/>
                </a:ext>
              </a:extLst>
            </p:cNvPr>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4010;p64">
              <a:extLst>
                <a:ext uri="{FF2B5EF4-FFF2-40B4-BE49-F238E27FC236}">
                  <a16:creationId xmlns:a16="http://schemas.microsoft.com/office/drawing/2014/main" id="{79D84C19-F85A-454F-9104-68DEC560AF24}"/>
                </a:ext>
              </a:extLst>
            </p:cNvPr>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4011;p64">
              <a:extLst>
                <a:ext uri="{FF2B5EF4-FFF2-40B4-BE49-F238E27FC236}">
                  <a16:creationId xmlns:a16="http://schemas.microsoft.com/office/drawing/2014/main" id="{C3C39D3B-33D3-4883-A3B9-ED2F5777D55B}"/>
                </a:ext>
              </a:extLst>
            </p:cNvPr>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012;p64">
              <a:extLst>
                <a:ext uri="{FF2B5EF4-FFF2-40B4-BE49-F238E27FC236}">
                  <a16:creationId xmlns:a16="http://schemas.microsoft.com/office/drawing/2014/main" id="{59E9C439-9259-495C-8A98-BB4E285BA2C5}"/>
                </a:ext>
              </a:extLst>
            </p:cNvPr>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013;p64">
              <a:extLst>
                <a:ext uri="{FF2B5EF4-FFF2-40B4-BE49-F238E27FC236}">
                  <a16:creationId xmlns:a16="http://schemas.microsoft.com/office/drawing/2014/main" id="{8F07E09D-8484-4E3C-8754-B8E5CCDA8CCB}"/>
                </a:ext>
              </a:extLst>
            </p:cNvPr>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014;p64">
              <a:extLst>
                <a:ext uri="{FF2B5EF4-FFF2-40B4-BE49-F238E27FC236}">
                  <a16:creationId xmlns:a16="http://schemas.microsoft.com/office/drawing/2014/main" id="{F5B096DA-95D3-4612-AB04-0A436385F338}"/>
                </a:ext>
              </a:extLst>
            </p:cNvPr>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015;p64">
              <a:extLst>
                <a:ext uri="{FF2B5EF4-FFF2-40B4-BE49-F238E27FC236}">
                  <a16:creationId xmlns:a16="http://schemas.microsoft.com/office/drawing/2014/main" id="{7418CD2E-FF6C-4413-BF4A-35AF86551732}"/>
                </a:ext>
              </a:extLst>
            </p:cNvPr>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016;p64">
              <a:extLst>
                <a:ext uri="{FF2B5EF4-FFF2-40B4-BE49-F238E27FC236}">
                  <a16:creationId xmlns:a16="http://schemas.microsoft.com/office/drawing/2014/main" id="{2136253D-DDA5-48A1-A6BC-94810DBA5193}"/>
                </a:ext>
              </a:extLst>
            </p:cNvPr>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017;p64">
              <a:extLst>
                <a:ext uri="{FF2B5EF4-FFF2-40B4-BE49-F238E27FC236}">
                  <a16:creationId xmlns:a16="http://schemas.microsoft.com/office/drawing/2014/main" id="{0567E3FD-A9F2-422F-A5CA-69153DC69B0A}"/>
                </a:ext>
              </a:extLst>
            </p:cNvPr>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018;p64">
              <a:extLst>
                <a:ext uri="{FF2B5EF4-FFF2-40B4-BE49-F238E27FC236}">
                  <a16:creationId xmlns:a16="http://schemas.microsoft.com/office/drawing/2014/main" id="{2F8B1F14-6E11-4189-8636-3A1BEC9C0121}"/>
                </a:ext>
              </a:extLst>
            </p:cNvPr>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019;p64">
              <a:extLst>
                <a:ext uri="{FF2B5EF4-FFF2-40B4-BE49-F238E27FC236}">
                  <a16:creationId xmlns:a16="http://schemas.microsoft.com/office/drawing/2014/main" id="{E65F452C-4999-44F7-B53D-91208CDBBDDE}"/>
                </a:ext>
              </a:extLst>
            </p:cNvPr>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020;p64">
              <a:extLst>
                <a:ext uri="{FF2B5EF4-FFF2-40B4-BE49-F238E27FC236}">
                  <a16:creationId xmlns:a16="http://schemas.microsoft.com/office/drawing/2014/main" id="{205EE5BB-FAE9-4A25-BAC7-4CB34E1E6289}"/>
                </a:ext>
              </a:extLst>
            </p:cNvPr>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021;p64">
              <a:extLst>
                <a:ext uri="{FF2B5EF4-FFF2-40B4-BE49-F238E27FC236}">
                  <a16:creationId xmlns:a16="http://schemas.microsoft.com/office/drawing/2014/main" id="{C898C84D-505C-469D-9B8A-63B6BD6EF5B2}"/>
                </a:ext>
              </a:extLst>
            </p:cNvPr>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022;p64">
              <a:extLst>
                <a:ext uri="{FF2B5EF4-FFF2-40B4-BE49-F238E27FC236}">
                  <a16:creationId xmlns:a16="http://schemas.microsoft.com/office/drawing/2014/main" id="{7FA35A74-4B52-440B-BC12-756471F25D5E}"/>
                </a:ext>
              </a:extLst>
            </p:cNvPr>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023;p64">
              <a:extLst>
                <a:ext uri="{FF2B5EF4-FFF2-40B4-BE49-F238E27FC236}">
                  <a16:creationId xmlns:a16="http://schemas.microsoft.com/office/drawing/2014/main" id="{B0188655-F964-4B45-B66A-62C3B5AD1812}"/>
                </a:ext>
              </a:extLst>
            </p:cNvPr>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024;p64">
              <a:extLst>
                <a:ext uri="{FF2B5EF4-FFF2-40B4-BE49-F238E27FC236}">
                  <a16:creationId xmlns:a16="http://schemas.microsoft.com/office/drawing/2014/main" id="{07FB80BA-5803-427F-A961-405405225B9C}"/>
                </a:ext>
              </a:extLst>
            </p:cNvPr>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025;p64">
              <a:extLst>
                <a:ext uri="{FF2B5EF4-FFF2-40B4-BE49-F238E27FC236}">
                  <a16:creationId xmlns:a16="http://schemas.microsoft.com/office/drawing/2014/main" id="{BB283BD6-681C-476D-99A1-90895631DB5E}"/>
                </a:ext>
              </a:extLst>
            </p:cNvPr>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026;p64">
              <a:extLst>
                <a:ext uri="{FF2B5EF4-FFF2-40B4-BE49-F238E27FC236}">
                  <a16:creationId xmlns:a16="http://schemas.microsoft.com/office/drawing/2014/main" id="{09DE1162-89E9-48D5-925D-CC7F922F498F}"/>
                </a:ext>
              </a:extLst>
            </p:cNvPr>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027;p64">
              <a:extLst>
                <a:ext uri="{FF2B5EF4-FFF2-40B4-BE49-F238E27FC236}">
                  <a16:creationId xmlns:a16="http://schemas.microsoft.com/office/drawing/2014/main" id="{09BC7B13-B876-4312-A5FF-DB321923A575}"/>
                </a:ext>
              </a:extLst>
            </p:cNvPr>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028;p64">
              <a:extLst>
                <a:ext uri="{FF2B5EF4-FFF2-40B4-BE49-F238E27FC236}">
                  <a16:creationId xmlns:a16="http://schemas.microsoft.com/office/drawing/2014/main" id="{511E9C6B-2BBB-420C-9686-37863EE958FC}"/>
                </a:ext>
              </a:extLst>
            </p:cNvPr>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029;p64">
              <a:extLst>
                <a:ext uri="{FF2B5EF4-FFF2-40B4-BE49-F238E27FC236}">
                  <a16:creationId xmlns:a16="http://schemas.microsoft.com/office/drawing/2014/main" id="{191BD7CA-1A4D-407E-8244-BC58025089F4}"/>
                </a:ext>
              </a:extLst>
            </p:cNvPr>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030;p64">
              <a:extLst>
                <a:ext uri="{FF2B5EF4-FFF2-40B4-BE49-F238E27FC236}">
                  <a16:creationId xmlns:a16="http://schemas.microsoft.com/office/drawing/2014/main" id="{7C567A80-5BB5-41F7-BE0A-F48F904C559E}"/>
                </a:ext>
              </a:extLst>
            </p:cNvPr>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031;p64">
              <a:extLst>
                <a:ext uri="{FF2B5EF4-FFF2-40B4-BE49-F238E27FC236}">
                  <a16:creationId xmlns:a16="http://schemas.microsoft.com/office/drawing/2014/main" id="{1A0B70C0-1107-4545-8088-5CF4B3614353}"/>
                </a:ext>
              </a:extLst>
            </p:cNvPr>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032;p64">
              <a:extLst>
                <a:ext uri="{FF2B5EF4-FFF2-40B4-BE49-F238E27FC236}">
                  <a16:creationId xmlns:a16="http://schemas.microsoft.com/office/drawing/2014/main" id="{C063CEB4-C70D-4CFD-A285-FBA78BFC3983}"/>
                </a:ext>
              </a:extLst>
            </p:cNvPr>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033;p64">
              <a:extLst>
                <a:ext uri="{FF2B5EF4-FFF2-40B4-BE49-F238E27FC236}">
                  <a16:creationId xmlns:a16="http://schemas.microsoft.com/office/drawing/2014/main" id="{7B41D654-859A-456B-BD72-2BB75FB8F8AE}"/>
                </a:ext>
              </a:extLst>
            </p:cNvPr>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034;p64">
              <a:extLst>
                <a:ext uri="{FF2B5EF4-FFF2-40B4-BE49-F238E27FC236}">
                  <a16:creationId xmlns:a16="http://schemas.microsoft.com/office/drawing/2014/main" id="{8C3D5248-BC7C-4B31-9F31-92410BD0DAAA}"/>
                </a:ext>
              </a:extLst>
            </p:cNvPr>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035;p64">
              <a:extLst>
                <a:ext uri="{FF2B5EF4-FFF2-40B4-BE49-F238E27FC236}">
                  <a16:creationId xmlns:a16="http://schemas.microsoft.com/office/drawing/2014/main" id="{EC54D7F4-D4D3-49BF-93E8-2886AA2D9A19}"/>
                </a:ext>
              </a:extLst>
            </p:cNvPr>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036;p64">
              <a:extLst>
                <a:ext uri="{FF2B5EF4-FFF2-40B4-BE49-F238E27FC236}">
                  <a16:creationId xmlns:a16="http://schemas.microsoft.com/office/drawing/2014/main" id="{B98299B7-6E17-459A-819C-1E754B6A77D0}"/>
                </a:ext>
              </a:extLst>
            </p:cNvPr>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037;p64">
              <a:extLst>
                <a:ext uri="{FF2B5EF4-FFF2-40B4-BE49-F238E27FC236}">
                  <a16:creationId xmlns:a16="http://schemas.microsoft.com/office/drawing/2014/main" id="{0C46A4C5-E704-4C4F-B5DE-84161E50A007}"/>
                </a:ext>
              </a:extLst>
            </p:cNvPr>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038;p64">
              <a:extLst>
                <a:ext uri="{FF2B5EF4-FFF2-40B4-BE49-F238E27FC236}">
                  <a16:creationId xmlns:a16="http://schemas.microsoft.com/office/drawing/2014/main" id="{F04FA502-6D57-400D-AD96-8989B5DFD8A6}"/>
                </a:ext>
              </a:extLst>
            </p:cNvPr>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039;p64">
              <a:extLst>
                <a:ext uri="{FF2B5EF4-FFF2-40B4-BE49-F238E27FC236}">
                  <a16:creationId xmlns:a16="http://schemas.microsoft.com/office/drawing/2014/main" id="{2D18E06A-1CC3-44B4-ACB0-4EE3B67979FD}"/>
                </a:ext>
              </a:extLst>
            </p:cNvPr>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040;p64">
              <a:extLst>
                <a:ext uri="{FF2B5EF4-FFF2-40B4-BE49-F238E27FC236}">
                  <a16:creationId xmlns:a16="http://schemas.microsoft.com/office/drawing/2014/main" id="{022B86D7-9ACA-417B-8441-F815A2BEC99D}"/>
                </a:ext>
              </a:extLst>
            </p:cNvPr>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041;p64">
              <a:extLst>
                <a:ext uri="{FF2B5EF4-FFF2-40B4-BE49-F238E27FC236}">
                  <a16:creationId xmlns:a16="http://schemas.microsoft.com/office/drawing/2014/main" id="{FD469B16-3675-4A89-A1D8-18691B4BD27F}"/>
                </a:ext>
              </a:extLst>
            </p:cNvPr>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042;p64">
              <a:extLst>
                <a:ext uri="{FF2B5EF4-FFF2-40B4-BE49-F238E27FC236}">
                  <a16:creationId xmlns:a16="http://schemas.microsoft.com/office/drawing/2014/main" id="{2BD96BF3-EA6F-43DA-A36E-D99BDA8D178C}"/>
                </a:ext>
              </a:extLst>
            </p:cNvPr>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043;p64">
              <a:extLst>
                <a:ext uri="{FF2B5EF4-FFF2-40B4-BE49-F238E27FC236}">
                  <a16:creationId xmlns:a16="http://schemas.microsoft.com/office/drawing/2014/main" id="{0F1728E5-0190-4364-BB6B-E630AE7D93D9}"/>
                </a:ext>
              </a:extLst>
            </p:cNvPr>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044;p64">
              <a:extLst>
                <a:ext uri="{FF2B5EF4-FFF2-40B4-BE49-F238E27FC236}">
                  <a16:creationId xmlns:a16="http://schemas.microsoft.com/office/drawing/2014/main" id="{65604157-111A-429E-AD87-090B1AF6A3B6}"/>
                </a:ext>
              </a:extLst>
            </p:cNvPr>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045;p64">
              <a:extLst>
                <a:ext uri="{FF2B5EF4-FFF2-40B4-BE49-F238E27FC236}">
                  <a16:creationId xmlns:a16="http://schemas.microsoft.com/office/drawing/2014/main" id="{6EAAFE9D-BEC6-424B-A9B3-F0335D789C48}"/>
                </a:ext>
              </a:extLst>
            </p:cNvPr>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046;p64">
              <a:extLst>
                <a:ext uri="{FF2B5EF4-FFF2-40B4-BE49-F238E27FC236}">
                  <a16:creationId xmlns:a16="http://schemas.microsoft.com/office/drawing/2014/main" id="{E7F29831-551F-47CB-B4B8-D95615235541}"/>
                </a:ext>
              </a:extLst>
            </p:cNvPr>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047;p64">
              <a:extLst>
                <a:ext uri="{FF2B5EF4-FFF2-40B4-BE49-F238E27FC236}">
                  <a16:creationId xmlns:a16="http://schemas.microsoft.com/office/drawing/2014/main" id="{1C9427C6-45C1-49D0-A179-753DEA65B24E}"/>
                </a:ext>
              </a:extLst>
            </p:cNvPr>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048;p64">
              <a:extLst>
                <a:ext uri="{FF2B5EF4-FFF2-40B4-BE49-F238E27FC236}">
                  <a16:creationId xmlns:a16="http://schemas.microsoft.com/office/drawing/2014/main" id="{6C22BA81-2CED-4730-ABE5-DEB9FA0C26A3}"/>
                </a:ext>
              </a:extLst>
            </p:cNvPr>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049;p64">
              <a:extLst>
                <a:ext uri="{FF2B5EF4-FFF2-40B4-BE49-F238E27FC236}">
                  <a16:creationId xmlns:a16="http://schemas.microsoft.com/office/drawing/2014/main" id="{29C8BAE4-84F6-4E23-9AA0-7524FCC8AA1F}"/>
                </a:ext>
              </a:extLst>
            </p:cNvPr>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050;p64">
              <a:extLst>
                <a:ext uri="{FF2B5EF4-FFF2-40B4-BE49-F238E27FC236}">
                  <a16:creationId xmlns:a16="http://schemas.microsoft.com/office/drawing/2014/main" id="{6E4D5FAA-C5CF-4ACF-83E1-65FB3B985BA2}"/>
                </a:ext>
              </a:extLst>
            </p:cNvPr>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051;p64">
              <a:extLst>
                <a:ext uri="{FF2B5EF4-FFF2-40B4-BE49-F238E27FC236}">
                  <a16:creationId xmlns:a16="http://schemas.microsoft.com/office/drawing/2014/main" id="{140A5B3C-FB8F-4452-B5CC-8309E255CC62}"/>
                </a:ext>
              </a:extLst>
            </p:cNvPr>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052;p64">
              <a:extLst>
                <a:ext uri="{FF2B5EF4-FFF2-40B4-BE49-F238E27FC236}">
                  <a16:creationId xmlns:a16="http://schemas.microsoft.com/office/drawing/2014/main" id="{5FFE03CB-DA50-439F-8A65-0EE42360A165}"/>
                </a:ext>
              </a:extLst>
            </p:cNvPr>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053;p64">
              <a:extLst>
                <a:ext uri="{FF2B5EF4-FFF2-40B4-BE49-F238E27FC236}">
                  <a16:creationId xmlns:a16="http://schemas.microsoft.com/office/drawing/2014/main" id="{4CE5F95D-F922-44E7-A9E0-44E006EDED18}"/>
                </a:ext>
              </a:extLst>
            </p:cNvPr>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054;p64">
              <a:extLst>
                <a:ext uri="{FF2B5EF4-FFF2-40B4-BE49-F238E27FC236}">
                  <a16:creationId xmlns:a16="http://schemas.microsoft.com/office/drawing/2014/main" id="{0A077626-A727-4BE8-858E-4AF50828AB21}"/>
                </a:ext>
              </a:extLst>
            </p:cNvPr>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055;p64">
              <a:extLst>
                <a:ext uri="{FF2B5EF4-FFF2-40B4-BE49-F238E27FC236}">
                  <a16:creationId xmlns:a16="http://schemas.microsoft.com/office/drawing/2014/main" id="{ADEAB9D4-9455-45CF-B31E-83516EAB8AA5}"/>
                </a:ext>
              </a:extLst>
            </p:cNvPr>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056;p64">
              <a:extLst>
                <a:ext uri="{FF2B5EF4-FFF2-40B4-BE49-F238E27FC236}">
                  <a16:creationId xmlns:a16="http://schemas.microsoft.com/office/drawing/2014/main" id="{3EE7C775-B5AB-4480-8764-78481139A32A}"/>
                </a:ext>
              </a:extLst>
            </p:cNvPr>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057;p64">
              <a:extLst>
                <a:ext uri="{FF2B5EF4-FFF2-40B4-BE49-F238E27FC236}">
                  <a16:creationId xmlns:a16="http://schemas.microsoft.com/office/drawing/2014/main" id="{B00B992F-957F-48D4-A7C3-70B37474281C}"/>
                </a:ext>
              </a:extLst>
            </p:cNvPr>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058;p64">
              <a:extLst>
                <a:ext uri="{FF2B5EF4-FFF2-40B4-BE49-F238E27FC236}">
                  <a16:creationId xmlns:a16="http://schemas.microsoft.com/office/drawing/2014/main" id="{BA3489BC-627D-4B44-B0D6-B016608743A7}"/>
                </a:ext>
              </a:extLst>
            </p:cNvPr>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059;p64">
              <a:extLst>
                <a:ext uri="{FF2B5EF4-FFF2-40B4-BE49-F238E27FC236}">
                  <a16:creationId xmlns:a16="http://schemas.microsoft.com/office/drawing/2014/main" id="{F7974BC0-C301-4069-B3C6-F645240B37AD}"/>
                </a:ext>
              </a:extLst>
            </p:cNvPr>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060;p64">
              <a:extLst>
                <a:ext uri="{FF2B5EF4-FFF2-40B4-BE49-F238E27FC236}">
                  <a16:creationId xmlns:a16="http://schemas.microsoft.com/office/drawing/2014/main" id="{4D04E84C-1F66-4CBB-9CC6-D28ABFBBB2A0}"/>
                </a:ext>
              </a:extLst>
            </p:cNvPr>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061;p64">
              <a:extLst>
                <a:ext uri="{FF2B5EF4-FFF2-40B4-BE49-F238E27FC236}">
                  <a16:creationId xmlns:a16="http://schemas.microsoft.com/office/drawing/2014/main" id="{24D2396F-D50D-4A7E-BBEA-B122C6589612}"/>
                </a:ext>
              </a:extLst>
            </p:cNvPr>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062;p64">
              <a:extLst>
                <a:ext uri="{FF2B5EF4-FFF2-40B4-BE49-F238E27FC236}">
                  <a16:creationId xmlns:a16="http://schemas.microsoft.com/office/drawing/2014/main" id="{DA9DD7ED-4A13-438D-87E0-C30BA846DDCB}"/>
                </a:ext>
              </a:extLst>
            </p:cNvPr>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063;p64">
              <a:extLst>
                <a:ext uri="{FF2B5EF4-FFF2-40B4-BE49-F238E27FC236}">
                  <a16:creationId xmlns:a16="http://schemas.microsoft.com/office/drawing/2014/main" id="{C33EC42F-9DD3-43C8-966A-43C0133DD06E}"/>
                </a:ext>
              </a:extLst>
            </p:cNvPr>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064;p64">
              <a:extLst>
                <a:ext uri="{FF2B5EF4-FFF2-40B4-BE49-F238E27FC236}">
                  <a16:creationId xmlns:a16="http://schemas.microsoft.com/office/drawing/2014/main" id="{E8F4658C-9FDF-48ED-AF12-7ED801739F86}"/>
                </a:ext>
              </a:extLst>
            </p:cNvPr>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065;p64">
              <a:extLst>
                <a:ext uri="{FF2B5EF4-FFF2-40B4-BE49-F238E27FC236}">
                  <a16:creationId xmlns:a16="http://schemas.microsoft.com/office/drawing/2014/main" id="{1C91E642-A02D-410C-8A90-4B6C1FC528D2}"/>
                </a:ext>
              </a:extLst>
            </p:cNvPr>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066;p64">
              <a:extLst>
                <a:ext uri="{FF2B5EF4-FFF2-40B4-BE49-F238E27FC236}">
                  <a16:creationId xmlns:a16="http://schemas.microsoft.com/office/drawing/2014/main" id="{B8234EAC-3ECE-4144-8A7D-D922976BC38B}"/>
                </a:ext>
              </a:extLst>
            </p:cNvPr>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067;p64">
              <a:extLst>
                <a:ext uri="{FF2B5EF4-FFF2-40B4-BE49-F238E27FC236}">
                  <a16:creationId xmlns:a16="http://schemas.microsoft.com/office/drawing/2014/main" id="{D2033BBB-363D-4B02-9410-DDF6049A3483}"/>
                </a:ext>
              </a:extLst>
            </p:cNvPr>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068;p64">
              <a:extLst>
                <a:ext uri="{FF2B5EF4-FFF2-40B4-BE49-F238E27FC236}">
                  <a16:creationId xmlns:a16="http://schemas.microsoft.com/office/drawing/2014/main" id="{D2254180-1747-402D-BA46-C2D12EBBC956}"/>
                </a:ext>
              </a:extLst>
            </p:cNvPr>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4069;p64">
              <a:extLst>
                <a:ext uri="{FF2B5EF4-FFF2-40B4-BE49-F238E27FC236}">
                  <a16:creationId xmlns:a16="http://schemas.microsoft.com/office/drawing/2014/main" id="{F2E42C8C-9052-4EBE-9D8E-D64A225DCEED}"/>
                </a:ext>
              </a:extLst>
            </p:cNvPr>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4070;p64">
              <a:extLst>
                <a:ext uri="{FF2B5EF4-FFF2-40B4-BE49-F238E27FC236}">
                  <a16:creationId xmlns:a16="http://schemas.microsoft.com/office/drawing/2014/main" id="{F2A502C6-EE0F-4F7F-A888-0CD212753827}"/>
                </a:ext>
              </a:extLst>
            </p:cNvPr>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4071;p64">
              <a:extLst>
                <a:ext uri="{FF2B5EF4-FFF2-40B4-BE49-F238E27FC236}">
                  <a16:creationId xmlns:a16="http://schemas.microsoft.com/office/drawing/2014/main" id="{6228F728-8DFB-45B8-AF53-E3E2A635089D}"/>
                </a:ext>
              </a:extLst>
            </p:cNvPr>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072;p64">
              <a:extLst>
                <a:ext uri="{FF2B5EF4-FFF2-40B4-BE49-F238E27FC236}">
                  <a16:creationId xmlns:a16="http://schemas.microsoft.com/office/drawing/2014/main" id="{44CA071F-33CE-4785-BE07-A36ABF615490}"/>
                </a:ext>
              </a:extLst>
            </p:cNvPr>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073;p64">
              <a:extLst>
                <a:ext uri="{FF2B5EF4-FFF2-40B4-BE49-F238E27FC236}">
                  <a16:creationId xmlns:a16="http://schemas.microsoft.com/office/drawing/2014/main" id="{AB9AAA26-7475-46B0-A3D6-3A21524A5937}"/>
                </a:ext>
              </a:extLst>
            </p:cNvPr>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4074;p64">
              <a:extLst>
                <a:ext uri="{FF2B5EF4-FFF2-40B4-BE49-F238E27FC236}">
                  <a16:creationId xmlns:a16="http://schemas.microsoft.com/office/drawing/2014/main" id="{D404CFB4-EB06-4C59-95C1-49B9C2479AD3}"/>
                </a:ext>
              </a:extLst>
            </p:cNvPr>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4075;p64">
              <a:extLst>
                <a:ext uri="{FF2B5EF4-FFF2-40B4-BE49-F238E27FC236}">
                  <a16:creationId xmlns:a16="http://schemas.microsoft.com/office/drawing/2014/main" id="{8D6FF573-35C9-4CE6-9386-01DA6364B3CC}"/>
                </a:ext>
              </a:extLst>
            </p:cNvPr>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076;p64">
              <a:extLst>
                <a:ext uri="{FF2B5EF4-FFF2-40B4-BE49-F238E27FC236}">
                  <a16:creationId xmlns:a16="http://schemas.microsoft.com/office/drawing/2014/main" id="{2FC3E619-B49F-4796-81C1-550D3D3A0FF6}"/>
                </a:ext>
              </a:extLst>
            </p:cNvPr>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077;p64">
              <a:extLst>
                <a:ext uri="{FF2B5EF4-FFF2-40B4-BE49-F238E27FC236}">
                  <a16:creationId xmlns:a16="http://schemas.microsoft.com/office/drawing/2014/main" id="{22331A28-5C8C-40DD-8D7B-CA3778BECBE6}"/>
                </a:ext>
              </a:extLst>
            </p:cNvPr>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078;p64">
              <a:extLst>
                <a:ext uri="{FF2B5EF4-FFF2-40B4-BE49-F238E27FC236}">
                  <a16:creationId xmlns:a16="http://schemas.microsoft.com/office/drawing/2014/main" id="{6500BAE4-F795-4D0F-8A94-D483889D559A}"/>
                </a:ext>
              </a:extLst>
            </p:cNvPr>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4079;p64">
              <a:extLst>
                <a:ext uri="{FF2B5EF4-FFF2-40B4-BE49-F238E27FC236}">
                  <a16:creationId xmlns:a16="http://schemas.microsoft.com/office/drawing/2014/main" id="{97D98C6F-2CAB-4C05-9BDE-33AFA277EABC}"/>
                </a:ext>
              </a:extLst>
            </p:cNvPr>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4080;p64">
              <a:extLst>
                <a:ext uri="{FF2B5EF4-FFF2-40B4-BE49-F238E27FC236}">
                  <a16:creationId xmlns:a16="http://schemas.microsoft.com/office/drawing/2014/main" id="{53043DC0-8185-41A4-A857-110FAFE357C8}"/>
                </a:ext>
              </a:extLst>
            </p:cNvPr>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4081;p64">
              <a:extLst>
                <a:ext uri="{FF2B5EF4-FFF2-40B4-BE49-F238E27FC236}">
                  <a16:creationId xmlns:a16="http://schemas.microsoft.com/office/drawing/2014/main" id="{53D9883F-8E24-467C-93F9-F5F446B1A907}"/>
                </a:ext>
              </a:extLst>
            </p:cNvPr>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4082;p64">
              <a:extLst>
                <a:ext uri="{FF2B5EF4-FFF2-40B4-BE49-F238E27FC236}">
                  <a16:creationId xmlns:a16="http://schemas.microsoft.com/office/drawing/2014/main" id="{BC6EABDE-BBC0-42BA-8690-81D621124570}"/>
                </a:ext>
              </a:extLst>
            </p:cNvPr>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4083;p64">
              <a:extLst>
                <a:ext uri="{FF2B5EF4-FFF2-40B4-BE49-F238E27FC236}">
                  <a16:creationId xmlns:a16="http://schemas.microsoft.com/office/drawing/2014/main" id="{CD4C9A51-BD72-46FF-9008-790E6A2A712D}"/>
                </a:ext>
              </a:extLst>
            </p:cNvPr>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084;p64">
              <a:extLst>
                <a:ext uri="{FF2B5EF4-FFF2-40B4-BE49-F238E27FC236}">
                  <a16:creationId xmlns:a16="http://schemas.microsoft.com/office/drawing/2014/main" id="{BB5F5D6D-A715-47B4-8AAD-4A26385C1E34}"/>
                </a:ext>
              </a:extLst>
            </p:cNvPr>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085;p64">
              <a:extLst>
                <a:ext uri="{FF2B5EF4-FFF2-40B4-BE49-F238E27FC236}">
                  <a16:creationId xmlns:a16="http://schemas.microsoft.com/office/drawing/2014/main" id="{9CB9975A-C7E4-45CE-90DC-DC2ED852DE47}"/>
                </a:ext>
              </a:extLst>
            </p:cNvPr>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086;p64">
              <a:extLst>
                <a:ext uri="{FF2B5EF4-FFF2-40B4-BE49-F238E27FC236}">
                  <a16:creationId xmlns:a16="http://schemas.microsoft.com/office/drawing/2014/main" id="{5173DCF4-F161-4506-9291-886F7BA3D07A}"/>
                </a:ext>
              </a:extLst>
            </p:cNvPr>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087;p64">
              <a:extLst>
                <a:ext uri="{FF2B5EF4-FFF2-40B4-BE49-F238E27FC236}">
                  <a16:creationId xmlns:a16="http://schemas.microsoft.com/office/drawing/2014/main" id="{912451B2-75A2-4FAF-931C-686B62AABC85}"/>
                </a:ext>
              </a:extLst>
            </p:cNvPr>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088;p64">
              <a:extLst>
                <a:ext uri="{FF2B5EF4-FFF2-40B4-BE49-F238E27FC236}">
                  <a16:creationId xmlns:a16="http://schemas.microsoft.com/office/drawing/2014/main" id="{DB63967B-8D6E-467B-AFC2-DC724EDBE6BC}"/>
                </a:ext>
              </a:extLst>
            </p:cNvPr>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089;p64">
              <a:extLst>
                <a:ext uri="{FF2B5EF4-FFF2-40B4-BE49-F238E27FC236}">
                  <a16:creationId xmlns:a16="http://schemas.microsoft.com/office/drawing/2014/main" id="{73F1C80D-EC13-4F29-B2C9-A9A8A3F3647C}"/>
                </a:ext>
              </a:extLst>
            </p:cNvPr>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090;p64">
              <a:extLst>
                <a:ext uri="{FF2B5EF4-FFF2-40B4-BE49-F238E27FC236}">
                  <a16:creationId xmlns:a16="http://schemas.microsoft.com/office/drawing/2014/main" id="{16CD7F2F-37F9-4C1B-A3FB-80463B8C2419}"/>
                </a:ext>
              </a:extLst>
            </p:cNvPr>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091;p64">
              <a:extLst>
                <a:ext uri="{FF2B5EF4-FFF2-40B4-BE49-F238E27FC236}">
                  <a16:creationId xmlns:a16="http://schemas.microsoft.com/office/drawing/2014/main" id="{064C6D2C-ECEE-4738-A1A7-6FD16BAA3EC5}"/>
                </a:ext>
              </a:extLst>
            </p:cNvPr>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092;p64">
              <a:extLst>
                <a:ext uri="{FF2B5EF4-FFF2-40B4-BE49-F238E27FC236}">
                  <a16:creationId xmlns:a16="http://schemas.microsoft.com/office/drawing/2014/main" id="{861F379E-E0D7-4C16-AD7E-4D1500C5E17F}"/>
                </a:ext>
              </a:extLst>
            </p:cNvPr>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093;p64">
              <a:extLst>
                <a:ext uri="{FF2B5EF4-FFF2-40B4-BE49-F238E27FC236}">
                  <a16:creationId xmlns:a16="http://schemas.microsoft.com/office/drawing/2014/main" id="{6F9B3C2E-1A41-4F76-A4CA-258C7BF75FD8}"/>
                </a:ext>
              </a:extLst>
            </p:cNvPr>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094;p64">
              <a:extLst>
                <a:ext uri="{FF2B5EF4-FFF2-40B4-BE49-F238E27FC236}">
                  <a16:creationId xmlns:a16="http://schemas.microsoft.com/office/drawing/2014/main" id="{AA393037-EBB2-40E6-956C-F2B761F5EBD1}"/>
                </a:ext>
              </a:extLst>
            </p:cNvPr>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095;p64">
              <a:extLst>
                <a:ext uri="{FF2B5EF4-FFF2-40B4-BE49-F238E27FC236}">
                  <a16:creationId xmlns:a16="http://schemas.microsoft.com/office/drawing/2014/main" id="{4D0F59AC-496E-4C19-9C38-8DD2724443A6}"/>
                </a:ext>
              </a:extLst>
            </p:cNvPr>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096;p64">
              <a:extLst>
                <a:ext uri="{FF2B5EF4-FFF2-40B4-BE49-F238E27FC236}">
                  <a16:creationId xmlns:a16="http://schemas.microsoft.com/office/drawing/2014/main" id="{C94E9B14-CB9A-4C03-83B8-C3FDAD805B31}"/>
                </a:ext>
              </a:extLst>
            </p:cNvPr>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097;p64">
              <a:extLst>
                <a:ext uri="{FF2B5EF4-FFF2-40B4-BE49-F238E27FC236}">
                  <a16:creationId xmlns:a16="http://schemas.microsoft.com/office/drawing/2014/main" id="{38080D0F-CB69-43F1-9BED-828A7664E6BB}"/>
                </a:ext>
              </a:extLst>
            </p:cNvPr>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098;p64">
              <a:extLst>
                <a:ext uri="{FF2B5EF4-FFF2-40B4-BE49-F238E27FC236}">
                  <a16:creationId xmlns:a16="http://schemas.microsoft.com/office/drawing/2014/main" id="{226C96B7-F1E5-4E72-B1CA-3199D3339134}"/>
                </a:ext>
              </a:extLst>
            </p:cNvPr>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099;p64">
              <a:extLst>
                <a:ext uri="{FF2B5EF4-FFF2-40B4-BE49-F238E27FC236}">
                  <a16:creationId xmlns:a16="http://schemas.microsoft.com/office/drawing/2014/main" id="{99F042F9-E140-4BCD-9754-CB8FE40897E0}"/>
                </a:ext>
              </a:extLst>
            </p:cNvPr>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100;p64">
              <a:extLst>
                <a:ext uri="{FF2B5EF4-FFF2-40B4-BE49-F238E27FC236}">
                  <a16:creationId xmlns:a16="http://schemas.microsoft.com/office/drawing/2014/main" id="{2B484586-EED8-4EF5-A6C3-755C7D6773A3}"/>
                </a:ext>
              </a:extLst>
            </p:cNvPr>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101;p64">
              <a:extLst>
                <a:ext uri="{FF2B5EF4-FFF2-40B4-BE49-F238E27FC236}">
                  <a16:creationId xmlns:a16="http://schemas.microsoft.com/office/drawing/2014/main" id="{0467A268-9096-47AC-95CA-224924BA75C3}"/>
                </a:ext>
              </a:extLst>
            </p:cNvPr>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102;p64">
              <a:extLst>
                <a:ext uri="{FF2B5EF4-FFF2-40B4-BE49-F238E27FC236}">
                  <a16:creationId xmlns:a16="http://schemas.microsoft.com/office/drawing/2014/main" id="{1B3A7690-716F-4C4D-8834-BF681FA62757}"/>
                </a:ext>
              </a:extLst>
            </p:cNvPr>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103;p64">
              <a:extLst>
                <a:ext uri="{FF2B5EF4-FFF2-40B4-BE49-F238E27FC236}">
                  <a16:creationId xmlns:a16="http://schemas.microsoft.com/office/drawing/2014/main" id="{E98F24FA-104C-40A6-9182-A1B72E5EADEB}"/>
                </a:ext>
              </a:extLst>
            </p:cNvPr>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104;p64">
              <a:extLst>
                <a:ext uri="{FF2B5EF4-FFF2-40B4-BE49-F238E27FC236}">
                  <a16:creationId xmlns:a16="http://schemas.microsoft.com/office/drawing/2014/main" id="{FD56F6C2-95AE-4AB9-8357-204BEA89B906}"/>
                </a:ext>
              </a:extLst>
            </p:cNvPr>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105;p64">
              <a:extLst>
                <a:ext uri="{FF2B5EF4-FFF2-40B4-BE49-F238E27FC236}">
                  <a16:creationId xmlns:a16="http://schemas.microsoft.com/office/drawing/2014/main" id="{3502E008-350E-425D-B3B4-0DC961DD808F}"/>
                </a:ext>
              </a:extLst>
            </p:cNvPr>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106;p64">
              <a:extLst>
                <a:ext uri="{FF2B5EF4-FFF2-40B4-BE49-F238E27FC236}">
                  <a16:creationId xmlns:a16="http://schemas.microsoft.com/office/drawing/2014/main" id="{22141234-6E72-4F85-9513-F228758C5F35}"/>
                </a:ext>
              </a:extLst>
            </p:cNvPr>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107;p64">
              <a:extLst>
                <a:ext uri="{FF2B5EF4-FFF2-40B4-BE49-F238E27FC236}">
                  <a16:creationId xmlns:a16="http://schemas.microsoft.com/office/drawing/2014/main" id="{FBF1066B-6891-46D7-8332-379D260FF330}"/>
                </a:ext>
              </a:extLst>
            </p:cNvPr>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108;p64">
              <a:extLst>
                <a:ext uri="{FF2B5EF4-FFF2-40B4-BE49-F238E27FC236}">
                  <a16:creationId xmlns:a16="http://schemas.microsoft.com/office/drawing/2014/main" id="{9FCBFDC4-A286-4F8B-A904-78E00F50A11C}"/>
                </a:ext>
              </a:extLst>
            </p:cNvPr>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109;p64">
              <a:extLst>
                <a:ext uri="{FF2B5EF4-FFF2-40B4-BE49-F238E27FC236}">
                  <a16:creationId xmlns:a16="http://schemas.microsoft.com/office/drawing/2014/main" id="{EAA38CEC-2FBB-4A61-B01E-63C9C93E6299}"/>
                </a:ext>
              </a:extLst>
            </p:cNvPr>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110;p64">
              <a:extLst>
                <a:ext uri="{FF2B5EF4-FFF2-40B4-BE49-F238E27FC236}">
                  <a16:creationId xmlns:a16="http://schemas.microsoft.com/office/drawing/2014/main" id="{CAEE986B-BD7B-4EBA-9758-4D40A3CB7C13}"/>
                </a:ext>
              </a:extLst>
            </p:cNvPr>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111;p64">
              <a:extLst>
                <a:ext uri="{FF2B5EF4-FFF2-40B4-BE49-F238E27FC236}">
                  <a16:creationId xmlns:a16="http://schemas.microsoft.com/office/drawing/2014/main" id="{DC7DCE2D-895E-44DD-B62E-8503CAF49E24}"/>
                </a:ext>
              </a:extLst>
            </p:cNvPr>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112;p64">
              <a:extLst>
                <a:ext uri="{FF2B5EF4-FFF2-40B4-BE49-F238E27FC236}">
                  <a16:creationId xmlns:a16="http://schemas.microsoft.com/office/drawing/2014/main" id="{0F73F41A-76CE-4865-BAAD-DDCB05B4B41B}"/>
                </a:ext>
              </a:extLst>
            </p:cNvPr>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113;p64">
              <a:extLst>
                <a:ext uri="{FF2B5EF4-FFF2-40B4-BE49-F238E27FC236}">
                  <a16:creationId xmlns:a16="http://schemas.microsoft.com/office/drawing/2014/main" id="{83D9D21A-F5F8-4BAD-9B72-15FEE8B13A15}"/>
                </a:ext>
              </a:extLst>
            </p:cNvPr>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114;p64">
              <a:extLst>
                <a:ext uri="{FF2B5EF4-FFF2-40B4-BE49-F238E27FC236}">
                  <a16:creationId xmlns:a16="http://schemas.microsoft.com/office/drawing/2014/main" id="{8DCDE2B3-DF83-4D16-9320-7229E03B5E66}"/>
                </a:ext>
              </a:extLst>
            </p:cNvPr>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115;p64">
              <a:extLst>
                <a:ext uri="{FF2B5EF4-FFF2-40B4-BE49-F238E27FC236}">
                  <a16:creationId xmlns:a16="http://schemas.microsoft.com/office/drawing/2014/main" id="{5201C653-62D6-438F-9230-63BE6494856A}"/>
                </a:ext>
              </a:extLst>
            </p:cNvPr>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116;p64">
              <a:extLst>
                <a:ext uri="{FF2B5EF4-FFF2-40B4-BE49-F238E27FC236}">
                  <a16:creationId xmlns:a16="http://schemas.microsoft.com/office/drawing/2014/main" id="{558627AC-3471-407B-84DB-CE33C8BAB037}"/>
                </a:ext>
              </a:extLst>
            </p:cNvPr>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117;p64">
              <a:extLst>
                <a:ext uri="{FF2B5EF4-FFF2-40B4-BE49-F238E27FC236}">
                  <a16:creationId xmlns:a16="http://schemas.microsoft.com/office/drawing/2014/main" id="{D13CBCC2-8AB1-4491-A77D-A2E18253601E}"/>
                </a:ext>
              </a:extLst>
            </p:cNvPr>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118;p64">
              <a:extLst>
                <a:ext uri="{FF2B5EF4-FFF2-40B4-BE49-F238E27FC236}">
                  <a16:creationId xmlns:a16="http://schemas.microsoft.com/office/drawing/2014/main" id="{19C3F778-2B8A-4F99-872E-74BD1E827579}"/>
                </a:ext>
              </a:extLst>
            </p:cNvPr>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119;p64">
              <a:extLst>
                <a:ext uri="{FF2B5EF4-FFF2-40B4-BE49-F238E27FC236}">
                  <a16:creationId xmlns:a16="http://schemas.microsoft.com/office/drawing/2014/main" id="{0077C65A-E1EA-48E5-9628-15A0076C45D5}"/>
                </a:ext>
              </a:extLst>
            </p:cNvPr>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120;p64">
              <a:extLst>
                <a:ext uri="{FF2B5EF4-FFF2-40B4-BE49-F238E27FC236}">
                  <a16:creationId xmlns:a16="http://schemas.microsoft.com/office/drawing/2014/main" id="{A8475127-0847-44E3-B8E7-F0C932F49F1C}"/>
                </a:ext>
              </a:extLst>
            </p:cNvPr>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121;p64">
              <a:extLst>
                <a:ext uri="{FF2B5EF4-FFF2-40B4-BE49-F238E27FC236}">
                  <a16:creationId xmlns:a16="http://schemas.microsoft.com/office/drawing/2014/main" id="{2772D417-30EC-445C-8DA8-9BF8C0C9D69E}"/>
                </a:ext>
              </a:extLst>
            </p:cNvPr>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122;p64">
              <a:extLst>
                <a:ext uri="{FF2B5EF4-FFF2-40B4-BE49-F238E27FC236}">
                  <a16:creationId xmlns:a16="http://schemas.microsoft.com/office/drawing/2014/main" id="{F55431AA-E98B-4DDD-A414-27D0C6BA84AF}"/>
                </a:ext>
              </a:extLst>
            </p:cNvPr>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123;p64">
              <a:extLst>
                <a:ext uri="{FF2B5EF4-FFF2-40B4-BE49-F238E27FC236}">
                  <a16:creationId xmlns:a16="http://schemas.microsoft.com/office/drawing/2014/main" id="{5DDD8AB2-1435-47B4-9ADD-AE19328AFC80}"/>
                </a:ext>
              </a:extLst>
            </p:cNvPr>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124;p64">
              <a:extLst>
                <a:ext uri="{FF2B5EF4-FFF2-40B4-BE49-F238E27FC236}">
                  <a16:creationId xmlns:a16="http://schemas.microsoft.com/office/drawing/2014/main" id="{AD2600BE-3DE0-472C-A103-2FAF1153CADA}"/>
                </a:ext>
              </a:extLst>
            </p:cNvPr>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125;p64">
              <a:extLst>
                <a:ext uri="{FF2B5EF4-FFF2-40B4-BE49-F238E27FC236}">
                  <a16:creationId xmlns:a16="http://schemas.microsoft.com/office/drawing/2014/main" id="{9472A5D9-25C2-43CC-B6E1-66C2F85D1F84}"/>
                </a:ext>
              </a:extLst>
            </p:cNvPr>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126;p64">
              <a:extLst>
                <a:ext uri="{FF2B5EF4-FFF2-40B4-BE49-F238E27FC236}">
                  <a16:creationId xmlns:a16="http://schemas.microsoft.com/office/drawing/2014/main" id="{25C4AF13-0635-47AC-BAA1-72FA62E6A87B}"/>
                </a:ext>
              </a:extLst>
            </p:cNvPr>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127;p64">
              <a:extLst>
                <a:ext uri="{FF2B5EF4-FFF2-40B4-BE49-F238E27FC236}">
                  <a16:creationId xmlns:a16="http://schemas.microsoft.com/office/drawing/2014/main" id="{EEEFAE98-7019-4185-849B-3634BC2AC1C8}"/>
                </a:ext>
              </a:extLst>
            </p:cNvPr>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128;p64">
              <a:extLst>
                <a:ext uri="{FF2B5EF4-FFF2-40B4-BE49-F238E27FC236}">
                  <a16:creationId xmlns:a16="http://schemas.microsoft.com/office/drawing/2014/main" id="{9E94031E-D20E-4776-A3AD-D4B366D1B03B}"/>
                </a:ext>
              </a:extLst>
            </p:cNvPr>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129;p64">
              <a:extLst>
                <a:ext uri="{FF2B5EF4-FFF2-40B4-BE49-F238E27FC236}">
                  <a16:creationId xmlns:a16="http://schemas.microsoft.com/office/drawing/2014/main" id="{960FD633-2E42-46B5-8E7F-BCA7648BC4F0}"/>
                </a:ext>
              </a:extLst>
            </p:cNvPr>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130;p64">
              <a:extLst>
                <a:ext uri="{FF2B5EF4-FFF2-40B4-BE49-F238E27FC236}">
                  <a16:creationId xmlns:a16="http://schemas.microsoft.com/office/drawing/2014/main" id="{35A43CBA-42C3-4102-9FCB-3850D108B608}"/>
                </a:ext>
              </a:extLst>
            </p:cNvPr>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131;p64">
              <a:extLst>
                <a:ext uri="{FF2B5EF4-FFF2-40B4-BE49-F238E27FC236}">
                  <a16:creationId xmlns:a16="http://schemas.microsoft.com/office/drawing/2014/main" id="{D879F1D6-2FB9-418E-B1B3-0F504717388F}"/>
                </a:ext>
              </a:extLst>
            </p:cNvPr>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132;p64">
              <a:extLst>
                <a:ext uri="{FF2B5EF4-FFF2-40B4-BE49-F238E27FC236}">
                  <a16:creationId xmlns:a16="http://schemas.microsoft.com/office/drawing/2014/main" id="{6802323A-8F33-4103-AFC4-EFA83F1B5206}"/>
                </a:ext>
              </a:extLst>
            </p:cNvPr>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133;p64">
              <a:extLst>
                <a:ext uri="{FF2B5EF4-FFF2-40B4-BE49-F238E27FC236}">
                  <a16:creationId xmlns:a16="http://schemas.microsoft.com/office/drawing/2014/main" id="{12F3632E-8E6B-412E-BE7F-47B1A23F07D0}"/>
                </a:ext>
              </a:extLst>
            </p:cNvPr>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134;p64">
              <a:extLst>
                <a:ext uri="{FF2B5EF4-FFF2-40B4-BE49-F238E27FC236}">
                  <a16:creationId xmlns:a16="http://schemas.microsoft.com/office/drawing/2014/main" id="{7AFB76DA-74E2-48CE-BB32-5BB44661FAC5}"/>
                </a:ext>
              </a:extLst>
            </p:cNvPr>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135;p64">
              <a:extLst>
                <a:ext uri="{FF2B5EF4-FFF2-40B4-BE49-F238E27FC236}">
                  <a16:creationId xmlns:a16="http://schemas.microsoft.com/office/drawing/2014/main" id="{52F691DD-9481-49C0-A101-42183BB2272D}"/>
                </a:ext>
              </a:extLst>
            </p:cNvPr>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136;p64">
              <a:extLst>
                <a:ext uri="{FF2B5EF4-FFF2-40B4-BE49-F238E27FC236}">
                  <a16:creationId xmlns:a16="http://schemas.microsoft.com/office/drawing/2014/main" id="{20E710C5-3E44-4080-89FA-84E3DBA89773}"/>
                </a:ext>
              </a:extLst>
            </p:cNvPr>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137;p64">
              <a:extLst>
                <a:ext uri="{FF2B5EF4-FFF2-40B4-BE49-F238E27FC236}">
                  <a16:creationId xmlns:a16="http://schemas.microsoft.com/office/drawing/2014/main" id="{7C03C513-977F-4B45-A575-693992316B3B}"/>
                </a:ext>
              </a:extLst>
            </p:cNvPr>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138;p64">
              <a:extLst>
                <a:ext uri="{FF2B5EF4-FFF2-40B4-BE49-F238E27FC236}">
                  <a16:creationId xmlns:a16="http://schemas.microsoft.com/office/drawing/2014/main" id="{BE1669A6-26B9-48BD-8A35-633B55418C1D}"/>
                </a:ext>
              </a:extLst>
            </p:cNvPr>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139;p64">
              <a:extLst>
                <a:ext uri="{FF2B5EF4-FFF2-40B4-BE49-F238E27FC236}">
                  <a16:creationId xmlns:a16="http://schemas.microsoft.com/office/drawing/2014/main" id="{5800AFF0-881A-4B46-8F65-AA708833A096}"/>
                </a:ext>
              </a:extLst>
            </p:cNvPr>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140;p64">
              <a:extLst>
                <a:ext uri="{FF2B5EF4-FFF2-40B4-BE49-F238E27FC236}">
                  <a16:creationId xmlns:a16="http://schemas.microsoft.com/office/drawing/2014/main" id="{78D2FEF4-7E79-449A-9FA0-87571645372C}"/>
                </a:ext>
              </a:extLst>
            </p:cNvPr>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141;p64">
              <a:extLst>
                <a:ext uri="{FF2B5EF4-FFF2-40B4-BE49-F238E27FC236}">
                  <a16:creationId xmlns:a16="http://schemas.microsoft.com/office/drawing/2014/main" id="{F27543E0-078A-4EED-AFD1-7D337836C3B9}"/>
                </a:ext>
              </a:extLst>
            </p:cNvPr>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142;p64">
              <a:extLst>
                <a:ext uri="{FF2B5EF4-FFF2-40B4-BE49-F238E27FC236}">
                  <a16:creationId xmlns:a16="http://schemas.microsoft.com/office/drawing/2014/main" id="{53BE1111-A39B-47C3-BB52-1F70DFEB8225}"/>
                </a:ext>
              </a:extLst>
            </p:cNvPr>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143;p64">
              <a:extLst>
                <a:ext uri="{FF2B5EF4-FFF2-40B4-BE49-F238E27FC236}">
                  <a16:creationId xmlns:a16="http://schemas.microsoft.com/office/drawing/2014/main" id="{4E902CA1-0BD1-41FA-A383-2FBCDD23015F}"/>
                </a:ext>
              </a:extLst>
            </p:cNvPr>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144;p64">
              <a:extLst>
                <a:ext uri="{FF2B5EF4-FFF2-40B4-BE49-F238E27FC236}">
                  <a16:creationId xmlns:a16="http://schemas.microsoft.com/office/drawing/2014/main" id="{F9A5B9DD-51B2-40F8-A056-57A73042EF4C}"/>
                </a:ext>
              </a:extLst>
            </p:cNvPr>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145;p64">
              <a:extLst>
                <a:ext uri="{FF2B5EF4-FFF2-40B4-BE49-F238E27FC236}">
                  <a16:creationId xmlns:a16="http://schemas.microsoft.com/office/drawing/2014/main" id="{42C116D8-51CA-44D5-B8CC-9BF4CEE1CAFB}"/>
                </a:ext>
              </a:extLst>
            </p:cNvPr>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146;p64">
              <a:extLst>
                <a:ext uri="{FF2B5EF4-FFF2-40B4-BE49-F238E27FC236}">
                  <a16:creationId xmlns:a16="http://schemas.microsoft.com/office/drawing/2014/main" id="{DC62717A-9BB6-4BE2-A890-96B589757A2D}"/>
                </a:ext>
              </a:extLst>
            </p:cNvPr>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147;p64">
              <a:extLst>
                <a:ext uri="{FF2B5EF4-FFF2-40B4-BE49-F238E27FC236}">
                  <a16:creationId xmlns:a16="http://schemas.microsoft.com/office/drawing/2014/main" id="{6D92650A-B7F9-41EB-A8D5-A8B42A3620FE}"/>
                </a:ext>
              </a:extLst>
            </p:cNvPr>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148;p64">
              <a:extLst>
                <a:ext uri="{FF2B5EF4-FFF2-40B4-BE49-F238E27FC236}">
                  <a16:creationId xmlns:a16="http://schemas.microsoft.com/office/drawing/2014/main" id="{A3270248-82C6-4F96-9B10-AE233007A9EB}"/>
                </a:ext>
              </a:extLst>
            </p:cNvPr>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149;p64">
              <a:extLst>
                <a:ext uri="{FF2B5EF4-FFF2-40B4-BE49-F238E27FC236}">
                  <a16:creationId xmlns:a16="http://schemas.microsoft.com/office/drawing/2014/main" id="{B191A587-F5DD-4B08-B719-125CBA3298AE}"/>
                </a:ext>
              </a:extLst>
            </p:cNvPr>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150;p64">
              <a:extLst>
                <a:ext uri="{FF2B5EF4-FFF2-40B4-BE49-F238E27FC236}">
                  <a16:creationId xmlns:a16="http://schemas.microsoft.com/office/drawing/2014/main" id="{1E757239-78AD-4185-9C70-9F4C869B0DE3}"/>
                </a:ext>
              </a:extLst>
            </p:cNvPr>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151;p64">
              <a:extLst>
                <a:ext uri="{FF2B5EF4-FFF2-40B4-BE49-F238E27FC236}">
                  <a16:creationId xmlns:a16="http://schemas.microsoft.com/office/drawing/2014/main" id="{5A8F216E-266D-478B-93C0-F7B5C2A8ACA7}"/>
                </a:ext>
              </a:extLst>
            </p:cNvPr>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152;p64">
              <a:extLst>
                <a:ext uri="{FF2B5EF4-FFF2-40B4-BE49-F238E27FC236}">
                  <a16:creationId xmlns:a16="http://schemas.microsoft.com/office/drawing/2014/main" id="{3C947452-EEB1-44F4-B353-4889B6D94354}"/>
                </a:ext>
              </a:extLst>
            </p:cNvPr>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153;p64">
              <a:extLst>
                <a:ext uri="{FF2B5EF4-FFF2-40B4-BE49-F238E27FC236}">
                  <a16:creationId xmlns:a16="http://schemas.microsoft.com/office/drawing/2014/main" id="{1E772E0E-62FD-4A41-8EEE-301219536852}"/>
                </a:ext>
              </a:extLst>
            </p:cNvPr>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154;p64">
              <a:extLst>
                <a:ext uri="{FF2B5EF4-FFF2-40B4-BE49-F238E27FC236}">
                  <a16:creationId xmlns:a16="http://schemas.microsoft.com/office/drawing/2014/main" id="{57D62BEF-96E7-493B-BC63-BA276C6309B2}"/>
                </a:ext>
              </a:extLst>
            </p:cNvPr>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155;p64">
              <a:extLst>
                <a:ext uri="{FF2B5EF4-FFF2-40B4-BE49-F238E27FC236}">
                  <a16:creationId xmlns:a16="http://schemas.microsoft.com/office/drawing/2014/main" id="{BB88E8D9-61D5-4C0B-A051-7E00E910AF20}"/>
                </a:ext>
              </a:extLst>
            </p:cNvPr>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156;p64">
              <a:extLst>
                <a:ext uri="{FF2B5EF4-FFF2-40B4-BE49-F238E27FC236}">
                  <a16:creationId xmlns:a16="http://schemas.microsoft.com/office/drawing/2014/main" id="{CF0D318B-9B36-47A2-AD33-04D8C499FBF0}"/>
                </a:ext>
              </a:extLst>
            </p:cNvPr>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157;p64">
              <a:extLst>
                <a:ext uri="{FF2B5EF4-FFF2-40B4-BE49-F238E27FC236}">
                  <a16:creationId xmlns:a16="http://schemas.microsoft.com/office/drawing/2014/main" id="{5235245D-36DB-4F6B-B647-FBA3BCA43259}"/>
                </a:ext>
              </a:extLst>
            </p:cNvPr>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158;p64">
              <a:extLst>
                <a:ext uri="{FF2B5EF4-FFF2-40B4-BE49-F238E27FC236}">
                  <a16:creationId xmlns:a16="http://schemas.microsoft.com/office/drawing/2014/main" id="{78DB18D2-CD62-498E-AB1D-E51490200B84}"/>
                </a:ext>
              </a:extLst>
            </p:cNvPr>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159;p64">
              <a:extLst>
                <a:ext uri="{FF2B5EF4-FFF2-40B4-BE49-F238E27FC236}">
                  <a16:creationId xmlns:a16="http://schemas.microsoft.com/office/drawing/2014/main" id="{5ED94AB0-8CD1-4B30-BF91-7E3B9C63D265}"/>
                </a:ext>
              </a:extLst>
            </p:cNvPr>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160;p64">
              <a:extLst>
                <a:ext uri="{FF2B5EF4-FFF2-40B4-BE49-F238E27FC236}">
                  <a16:creationId xmlns:a16="http://schemas.microsoft.com/office/drawing/2014/main" id="{0977931B-C785-465F-BF22-43B393A39DD8}"/>
                </a:ext>
              </a:extLst>
            </p:cNvPr>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161;p64">
              <a:extLst>
                <a:ext uri="{FF2B5EF4-FFF2-40B4-BE49-F238E27FC236}">
                  <a16:creationId xmlns:a16="http://schemas.microsoft.com/office/drawing/2014/main" id="{5B7DC8B1-376D-4901-8014-DF1055F556D3}"/>
                </a:ext>
              </a:extLst>
            </p:cNvPr>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162;p64">
              <a:extLst>
                <a:ext uri="{FF2B5EF4-FFF2-40B4-BE49-F238E27FC236}">
                  <a16:creationId xmlns:a16="http://schemas.microsoft.com/office/drawing/2014/main" id="{0409FD40-C7B9-4E0E-A743-FE5B76C2B03B}"/>
                </a:ext>
              </a:extLst>
            </p:cNvPr>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163;p64">
              <a:extLst>
                <a:ext uri="{FF2B5EF4-FFF2-40B4-BE49-F238E27FC236}">
                  <a16:creationId xmlns:a16="http://schemas.microsoft.com/office/drawing/2014/main" id="{B433FB0B-03E8-489D-B4EB-70207E4AB06D}"/>
                </a:ext>
              </a:extLst>
            </p:cNvPr>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164;p64">
              <a:extLst>
                <a:ext uri="{FF2B5EF4-FFF2-40B4-BE49-F238E27FC236}">
                  <a16:creationId xmlns:a16="http://schemas.microsoft.com/office/drawing/2014/main" id="{1329BC0F-97C4-4396-8EE7-B56F3274E998}"/>
                </a:ext>
              </a:extLst>
            </p:cNvPr>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165;p64">
              <a:extLst>
                <a:ext uri="{FF2B5EF4-FFF2-40B4-BE49-F238E27FC236}">
                  <a16:creationId xmlns:a16="http://schemas.microsoft.com/office/drawing/2014/main" id="{7A592487-9827-4F45-94AA-18B8510AAA0E}"/>
                </a:ext>
              </a:extLst>
            </p:cNvPr>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166;p64">
              <a:extLst>
                <a:ext uri="{FF2B5EF4-FFF2-40B4-BE49-F238E27FC236}">
                  <a16:creationId xmlns:a16="http://schemas.microsoft.com/office/drawing/2014/main" id="{4ACFFFB6-BB72-49C4-8A0A-F8C60CD22A6F}"/>
                </a:ext>
              </a:extLst>
            </p:cNvPr>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167;p64">
              <a:extLst>
                <a:ext uri="{FF2B5EF4-FFF2-40B4-BE49-F238E27FC236}">
                  <a16:creationId xmlns:a16="http://schemas.microsoft.com/office/drawing/2014/main" id="{9713E6EA-A836-48F3-A822-216978957C41}"/>
                </a:ext>
              </a:extLst>
            </p:cNvPr>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168;p64">
              <a:extLst>
                <a:ext uri="{FF2B5EF4-FFF2-40B4-BE49-F238E27FC236}">
                  <a16:creationId xmlns:a16="http://schemas.microsoft.com/office/drawing/2014/main" id="{9E7A3CFB-8796-439B-8918-EC544E743CD8}"/>
                </a:ext>
              </a:extLst>
            </p:cNvPr>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169;p64">
              <a:extLst>
                <a:ext uri="{FF2B5EF4-FFF2-40B4-BE49-F238E27FC236}">
                  <a16:creationId xmlns:a16="http://schemas.microsoft.com/office/drawing/2014/main" id="{0BF94788-0ABE-4D36-A1C1-BB3A6EB7007D}"/>
                </a:ext>
              </a:extLst>
            </p:cNvPr>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170;p64">
              <a:extLst>
                <a:ext uri="{FF2B5EF4-FFF2-40B4-BE49-F238E27FC236}">
                  <a16:creationId xmlns:a16="http://schemas.microsoft.com/office/drawing/2014/main" id="{31EBC371-67F4-4568-85D4-B134250AB845}"/>
                </a:ext>
              </a:extLst>
            </p:cNvPr>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171;p64">
              <a:extLst>
                <a:ext uri="{FF2B5EF4-FFF2-40B4-BE49-F238E27FC236}">
                  <a16:creationId xmlns:a16="http://schemas.microsoft.com/office/drawing/2014/main" id="{185B4924-6FAE-44F4-B62D-D578922B59A6}"/>
                </a:ext>
              </a:extLst>
            </p:cNvPr>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172;p64">
              <a:extLst>
                <a:ext uri="{FF2B5EF4-FFF2-40B4-BE49-F238E27FC236}">
                  <a16:creationId xmlns:a16="http://schemas.microsoft.com/office/drawing/2014/main" id="{5EAD0B17-A0BA-4935-AF0E-689F741BCCEB}"/>
                </a:ext>
              </a:extLst>
            </p:cNvPr>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173;p64">
              <a:extLst>
                <a:ext uri="{FF2B5EF4-FFF2-40B4-BE49-F238E27FC236}">
                  <a16:creationId xmlns:a16="http://schemas.microsoft.com/office/drawing/2014/main" id="{53A1E8FC-EB8A-439D-B94C-D17D5D9CB64F}"/>
                </a:ext>
              </a:extLst>
            </p:cNvPr>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174;p64">
              <a:extLst>
                <a:ext uri="{FF2B5EF4-FFF2-40B4-BE49-F238E27FC236}">
                  <a16:creationId xmlns:a16="http://schemas.microsoft.com/office/drawing/2014/main" id="{14109210-8FF2-499B-A768-BA465C5A2AEE}"/>
                </a:ext>
              </a:extLst>
            </p:cNvPr>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175;p64">
              <a:extLst>
                <a:ext uri="{FF2B5EF4-FFF2-40B4-BE49-F238E27FC236}">
                  <a16:creationId xmlns:a16="http://schemas.microsoft.com/office/drawing/2014/main" id="{7AD73440-D4ED-4409-A669-DC276FCB2C97}"/>
                </a:ext>
              </a:extLst>
            </p:cNvPr>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176;p64">
              <a:extLst>
                <a:ext uri="{FF2B5EF4-FFF2-40B4-BE49-F238E27FC236}">
                  <a16:creationId xmlns:a16="http://schemas.microsoft.com/office/drawing/2014/main" id="{B681994E-A37E-4611-843A-2EA33246DB48}"/>
                </a:ext>
              </a:extLst>
            </p:cNvPr>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177;p64">
              <a:extLst>
                <a:ext uri="{FF2B5EF4-FFF2-40B4-BE49-F238E27FC236}">
                  <a16:creationId xmlns:a16="http://schemas.microsoft.com/office/drawing/2014/main" id="{A02DC1F1-128D-4DE8-BCCD-386EC3816F4E}"/>
                </a:ext>
              </a:extLst>
            </p:cNvPr>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178;p64">
              <a:extLst>
                <a:ext uri="{FF2B5EF4-FFF2-40B4-BE49-F238E27FC236}">
                  <a16:creationId xmlns:a16="http://schemas.microsoft.com/office/drawing/2014/main" id="{3996DFE2-62D4-419B-8F37-5577E67AC8B1}"/>
                </a:ext>
              </a:extLst>
            </p:cNvPr>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179;p64">
              <a:extLst>
                <a:ext uri="{FF2B5EF4-FFF2-40B4-BE49-F238E27FC236}">
                  <a16:creationId xmlns:a16="http://schemas.microsoft.com/office/drawing/2014/main" id="{7F7BE3E9-7655-49A3-8793-4A88A093370D}"/>
                </a:ext>
              </a:extLst>
            </p:cNvPr>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180;p64">
              <a:extLst>
                <a:ext uri="{FF2B5EF4-FFF2-40B4-BE49-F238E27FC236}">
                  <a16:creationId xmlns:a16="http://schemas.microsoft.com/office/drawing/2014/main" id="{98743302-28D8-4736-9409-0FF61D415B87}"/>
                </a:ext>
              </a:extLst>
            </p:cNvPr>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181;p64">
              <a:extLst>
                <a:ext uri="{FF2B5EF4-FFF2-40B4-BE49-F238E27FC236}">
                  <a16:creationId xmlns:a16="http://schemas.microsoft.com/office/drawing/2014/main" id="{59417F1B-EAA0-4AD8-8A1A-29A13CB595A2}"/>
                </a:ext>
              </a:extLst>
            </p:cNvPr>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182;p64">
              <a:extLst>
                <a:ext uri="{FF2B5EF4-FFF2-40B4-BE49-F238E27FC236}">
                  <a16:creationId xmlns:a16="http://schemas.microsoft.com/office/drawing/2014/main" id="{48E056F7-8212-4AE2-B85B-7FB42633D728}"/>
                </a:ext>
              </a:extLst>
            </p:cNvPr>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183;p64">
              <a:extLst>
                <a:ext uri="{FF2B5EF4-FFF2-40B4-BE49-F238E27FC236}">
                  <a16:creationId xmlns:a16="http://schemas.microsoft.com/office/drawing/2014/main" id="{B87B3065-406C-475F-8BC5-CC6ABCC4D07D}"/>
                </a:ext>
              </a:extLst>
            </p:cNvPr>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184;p64">
              <a:extLst>
                <a:ext uri="{FF2B5EF4-FFF2-40B4-BE49-F238E27FC236}">
                  <a16:creationId xmlns:a16="http://schemas.microsoft.com/office/drawing/2014/main" id="{7EEC8D1A-087D-4CA2-B58A-1A48D2E019E1}"/>
                </a:ext>
              </a:extLst>
            </p:cNvPr>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185;p64">
              <a:extLst>
                <a:ext uri="{FF2B5EF4-FFF2-40B4-BE49-F238E27FC236}">
                  <a16:creationId xmlns:a16="http://schemas.microsoft.com/office/drawing/2014/main" id="{A5D3434D-8531-4D35-BCF0-6E17F8BDF6F0}"/>
                </a:ext>
              </a:extLst>
            </p:cNvPr>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186;p64">
              <a:extLst>
                <a:ext uri="{FF2B5EF4-FFF2-40B4-BE49-F238E27FC236}">
                  <a16:creationId xmlns:a16="http://schemas.microsoft.com/office/drawing/2014/main" id="{AA3CB786-1DC4-440C-8F16-AECE2C72C081}"/>
                </a:ext>
              </a:extLst>
            </p:cNvPr>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187;p64">
              <a:extLst>
                <a:ext uri="{FF2B5EF4-FFF2-40B4-BE49-F238E27FC236}">
                  <a16:creationId xmlns:a16="http://schemas.microsoft.com/office/drawing/2014/main" id="{D09D3832-6887-47EE-BB36-2091F52CC028}"/>
                </a:ext>
              </a:extLst>
            </p:cNvPr>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188;p64">
              <a:extLst>
                <a:ext uri="{FF2B5EF4-FFF2-40B4-BE49-F238E27FC236}">
                  <a16:creationId xmlns:a16="http://schemas.microsoft.com/office/drawing/2014/main" id="{956E6241-F9A4-460E-942A-657CADB2AF92}"/>
                </a:ext>
              </a:extLst>
            </p:cNvPr>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189;p64">
              <a:extLst>
                <a:ext uri="{FF2B5EF4-FFF2-40B4-BE49-F238E27FC236}">
                  <a16:creationId xmlns:a16="http://schemas.microsoft.com/office/drawing/2014/main" id="{04670580-0001-4DE2-BCC4-62C133B2F193}"/>
                </a:ext>
              </a:extLst>
            </p:cNvPr>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190;p64">
              <a:extLst>
                <a:ext uri="{FF2B5EF4-FFF2-40B4-BE49-F238E27FC236}">
                  <a16:creationId xmlns:a16="http://schemas.microsoft.com/office/drawing/2014/main" id="{E5D48531-7B73-4EAB-8343-185AEA18983C}"/>
                </a:ext>
              </a:extLst>
            </p:cNvPr>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191;p64">
              <a:extLst>
                <a:ext uri="{FF2B5EF4-FFF2-40B4-BE49-F238E27FC236}">
                  <a16:creationId xmlns:a16="http://schemas.microsoft.com/office/drawing/2014/main" id="{5CC5D860-9C2F-4F9F-A0DE-1C956B591A5A}"/>
                </a:ext>
              </a:extLst>
            </p:cNvPr>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192;p64">
              <a:extLst>
                <a:ext uri="{FF2B5EF4-FFF2-40B4-BE49-F238E27FC236}">
                  <a16:creationId xmlns:a16="http://schemas.microsoft.com/office/drawing/2014/main" id="{EFD4DCD9-2FD9-4A3F-AEC9-9AAC694A5F6B}"/>
                </a:ext>
              </a:extLst>
            </p:cNvPr>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193;p64">
              <a:extLst>
                <a:ext uri="{FF2B5EF4-FFF2-40B4-BE49-F238E27FC236}">
                  <a16:creationId xmlns:a16="http://schemas.microsoft.com/office/drawing/2014/main" id="{4B4D01FA-344D-496B-BEC7-A113E72DB142}"/>
                </a:ext>
              </a:extLst>
            </p:cNvPr>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194;p64">
              <a:extLst>
                <a:ext uri="{FF2B5EF4-FFF2-40B4-BE49-F238E27FC236}">
                  <a16:creationId xmlns:a16="http://schemas.microsoft.com/office/drawing/2014/main" id="{EE08D47B-A2B2-41FD-A4DA-A44406CB9D89}"/>
                </a:ext>
              </a:extLst>
            </p:cNvPr>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195;p64">
              <a:extLst>
                <a:ext uri="{FF2B5EF4-FFF2-40B4-BE49-F238E27FC236}">
                  <a16:creationId xmlns:a16="http://schemas.microsoft.com/office/drawing/2014/main" id="{A50C45EB-B272-4ED2-9A09-5203F9263B9C}"/>
                </a:ext>
              </a:extLst>
            </p:cNvPr>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196;p64">
              <a:extLst>
                <a:ext uri="{FF2B5EF4-FFF2-40B4-BE49-F238E27FC236}">
                  <a16:creationId xmlns:a16="http://schemas.microsoft.com/office/drawing/2014/main" id="{F4669D3F-F052-403B-9882-21B2CB6ED7A3}"/>
                </a:ext>
              </a:extLst>
            </p:cNvPr>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197;p64">
              <a:extLst>
                <a:ext uri="{FF2B5EF4-FFF2-40B4-BE49-F238E27FC236}">
                  <a16:creationId xmlns:a16="http://schemas.microsoft.com/office/drawing/2014/main" id="{5DAFB5C7-AAA3-432F-99B1-D0D3A2177ABD}"/>
                </a:ext>
              </a:extLst>
            </p:cNvPr>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198;p64">
              <a:extLst>
                <a:ext uri="{FF2B5EF4-FFF2-40B4-BE49-F238E27FC236}">
                  <a16:creationId xmlns:a16="http://schemas.microsoft.com/office/drawing/2014/main" id="{3A7E82CA-1422-400C-8D28-345877DD5376}"/>
                </a:ext>
              </a:extLst>
            </p:cNvPr>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199;p64">
              <a:extLst>
                <a:ext uri="{FF2B5EF4-FFF2-40B4-BE49-F238E27FC236}">
                  <a16:creationId xmlns:a16="http://schemas.microsoft.com/office/drawing/2014/main" id="{D2899F5E-9FCB-44F1-913D-E5E2EB380C78}"/>
                </a:ext>
              </a:extLst>
            </p:cNvPr>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200;p64">
              <a:extLst>
                <a:ext uri="{FF2B5EF4-FFF2-40B4-BE49-F238E27FC236}">
                  <a16:creationId xmlns:a16="http://schemas.microsoft.com/office/drawing/2014/main" id="{4BB66D48-38CF-450B-9959-086ED8E71BA7}"/>
                </a:ext>
              </a:extLst>
            </p:cNvPr>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201;p64">
              <a:extLst>
                <a:ext uri="{FF2B5EF4-FFF2-40B4-BE49-F238E27FC236}">
                  <a16:creationId xmlns:a16="http://schemas.microsoft.com/office/drawing/2014/main" id="{BD7168B6-759F-4D9E-931A-B0F0C127929B}"/>
                </a:ext>
              </a:extLst>
            </p:cNvPr>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202;p64">
              <a:extLst>
                <a:ext uri="{FF2B5EF4-FFF2-40B4-BE49-F238E27FC236}">
                  <a16:creationId xmlns:a16="http://schemas.microsoft.com/office/drawing/2014/main" id="{A02C148C-7A2D-47DC-A0A2-91D26E155804}"/>
                </a:ext>
              </a:extLst>
            </p:cNvPr>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203;p64">
              <a:extLst>
                <a:ext uri="{FF2B5EF4-FFF2-40B4-BE49-F238E27FC236}">
                  <a16:creationId xmlns:a16="http://schemas.microsoft.com/office/drawing/2014/main" id="{CA0113A2-1357-402C-A2A0-DF3CB63B2044}"/>
                </a:ext>
              </a:extLst>
            </p:cNvPr>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204;p64">
              <a:extLst>
                <a:ext uri="{FF2B5EF4-FFF2-40B4-BE49-F238E27FC236}">
                  <a16:creationId xmlns:a16="http://schemas.microsoft.com/office/drawing/2014/main" id="{87115F6B-01D9-49F4-86AB-67840908985A}"/>
                </a:ext>
              </a:extLst>
            </p:cNvPr>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205;p64">
              <a:extLst>
                <a:ext uri="{FF2B5EF4-FFF2-40B4-BE49-F238E27FC236}">
                  <a16:creationId xmlns:a16="http://schemas.microsoft.com/office/drawing/2014/main" id="{AD3CA2A4-A5F6-41C0-8826-A8648698936A}"/>
                </a:ext>
              </a:extLst>
            </p:cNvPr>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206;p64">
              <a:extLst>
                <a:ext uri="{FF2B5EF4-FFF2-40B4-BE49-F238E27FC236}">
                  <a16:creationId xmlns:a16="http://schemas.microsoft.com/office/drawing/2014/main" id="{4D21A01F-C767-4BE4-A79D-1393BDDE5045}"/>
                </a:ext>
              </a:extLst>
            </p:cNvPr>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207;p64">
              <a:extLst>
                <a:ext uri="{FF2B5EF4-FFF2-40B4-BE49-F238E27FC236}">
                  <a16:creationId xmlns:a16="http://schemas.microsoft.com/office/drawing/2014/main" id="{8A66634E-22BF-40DD-B7B4-D8FC623219D8}"/>
                </a:ext>
              </a:extLst>
            </p:cNvPr>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208;p64">
              <a:extLst>
                <a:ext uri="{FF2B5EF4-FFF2-40B4-BE49-F238E27FC236}">
                  <a16:creationId xmlns:a16="http://schemas.microsoft.com/office/drawing/2014/main" id="{1A058366-C637-4B6F-AF73-E60EA47E5B11}"/>
                </a:ext>
              </a:extLst>
            </p:cNvPr>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209;p64">
              <a:extLst>
                <a:ext uri="{FF2B5EF4-FFF2-40B4-BE49-F238E27FC236}">
                  <a16:creationId xmlns:a16="http://schemas.microsoft.com/office/drawing/2014/main" id="{4216FCD6-9687-4C5A-90FC-A435F76D7412}"/>
                </a:ext>
              </a:extLst>
            </p:cNvPr>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210;p64">
              <a:extLst>
                <a:ext uri="{FF2B5EF4-FFF2-40B4-BE49-F238E27FC236}">
                  <a16:creationId xmlns:a16="http://schemas.microsoft.com/office/drawing/2014/main" id="{2FD0F943-81F2-4385-A2D8-CB7EBC54E0FD}"/>
                </a:ext>
              </a:extLst>
            </p:cNvPr>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211;p64">
              <a:extLst>
                <a:ext uri="{FF2B5EF4-FFF2-40B4-BE49-F238E27FC236}">
                  <a16:creationId xmlns:a16="http://schemas.microsoft.com/office/drawing/2014/main" id="{99E3C5A3-6266-4BAF-AFDB-E3E6888DBF7A}"/>
                </a:ext>
              </a:extLst>
            </p:cNvPr>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212;p64">
              <a:extLst>
                <a:ext uri="{FF2B5EF4-FFF2-40B4-BE49-F238E27FC236}">
                  <a16:creationId xmlns:a16="http://schemas.microsoft.com/office/drawing/2014/main" id="{F22D7792-0CF2-447D-8875-353483DC3B3E}"/>
                </a:ext>
              </a:extLst>
            </p:cNvPr>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213;p64">
              <a:extLst>
                <a:ext uri="{FF2B5EF4-FFF2-40B4-BE49-F238E27FC236}">
                  <a16:creationId xmlns:a16="http://schemas.microsoft.com/office/drawing/2014/main" id="{36D1217F-5E4C-43F0-ABD6-6B31D1E51E50}"/>
                </a:ext>
              </a:extLst>
            </p:cNvPr>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214;p64">
              <a:extLst>
                <a:ext uri="{FF2B5EF4-FFF2-40B4-BE49-F238E27FC236}">
                  <a16:creationId xmlns:a16="http://schemas.microsoft.com/office/drawing/2014/main" id="{3F724A69-08CC-49C9-915A-54A5110606BA}"/>
                </a:ext>
              </a:extLst>
            </p:cNvPr>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215;p64">
              <a:extLst>
                <a:ext uri="{FF2B5EF4-FFF2-40B4-BE49-F238E27FC236}">
                  <a16:creationId xmlns:a16="http://schemas.microsoft.com/office/drawing/2014/main" id="{480C57AB-8289-45AA-A83E-72A820DA6E75}"/>
                </a:ext>
              </a:extLst>
            </p:cNvPr>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216;p64">
              <a:extLst>
                <a:ext uri="{FF2B5EF4-FFF2-40B4-BE49-F238E27FC236}">
                  <a16:creationId xmlns:a16="http://schemas.microsoft.com/office/drawing/2014/main" id="{7C19C9D1-C3FC-42A6-8839-5C4DF754DFA9}"/>
                </a:ext>
              </a:extLst>
            </p:cNvPr>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217;p64">
              <a:extLst>
                <a:ext uri="{FF2B5EF4-FFF2-40B4-BE49-F238E27FC236}">
                  <a16:creationId xmlns:a16="http://schemas.microsoft.com/office/drawing/2014/main" id="{6A8BACEF-6590-470D-B2A3-BEC60D7A5ABA}"/>
                </a:ext>
              </a:extLst>
            </p:cNvPr>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218;p64">
              <a:extLst>
                <a:ext uri="{FF2B5EF4-FFF2-40B4-BE49-F238E27FC236}">
                  <a16:creationId xmlns:a16="http://schemas.microsoft.com/office/drawing/2014/main" id="{6D0EC698-12D1-43B4-A3CA-914AD4889C6A}"/>
                </a:ext>
              </a:extLst>
            </p:cNvPr>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219;p64">
              <a:extLst>
                <a:ext uri="{FF2B5EF4-FFF2-40B4-BE49-F238E27FC236}">
                  <a16:creationId xmlns:a16="http://schemas.microsoft.com/office/drawing/2014/main" id="{18A694AD-09AF-4EE7-861D-5D18882DA909}"/>
                </a:ext>
              </a:extLst>
            </p:cNvPr>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220;p64">
              <a:extLst>
                <a:ext uri="{FF2B5EF4-FFF2-40B4-BE49-F238E27FC236}">
                  <a16:creationId xmlns:a16="http://schemas.microsoft.com/office/drawing/2014/main" id="{C06337BC-8687-4BA6-83D4-973B41FCE62E}"/>
                </a:ext>
              </a:extLst>
            </p:cNvPr>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221;p64">
              <a:extLst>
                <a:ext uri="{FF2B5EF4-FFF2-40B4-BE49-F238E27FC236}">
                  <a16:creationId xmlns:a16="http://schemas.microsoft.com/office/drawing/2014/main" id="{4C5A6563-73F8-4E91-8537-F7DA3639B78D}"/>
                </a:ext>
              </a:extLst>
            </p:cNvPr>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222;p64">
              <a:extLst>
                <a:ext uri="{FF2B5EF4-FFF2-40B4-BE49-F238E27FC236}">
                  <a16:creationId xmlns:a16="http://schemas.microsoft.com/office/drawing/2014/main" id="{311DD4DA-EA14-4557-8E4F-12299AD9B83C}"/>
                </a:ext>
              </a:extLst>
            </p:cNvPr>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223;p64">
              <a:extLst>
                <a:ext uri="{FF2B5EF4-FFF2-40B4-BE49-F238E27FC236}">
                  <a16:creationId xmlns:a16="http://schemas.microsoft.com/office/drawing/2014/main" id="{76719C7D-E660-4DD5-8EC3-13457AB2377C}"/>
                </a:ext>
              </a:extLst>
            </p:cNvPr>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224;p64">
              <a:extLst>
                <a:ext uri="{FF2B5EF4-FFF2-40B4-BE49-F238E27FC236}">
                  <a16:creationId xmlns:a16="http://schemas.microsoft.com/office/drawing/2014/main" id="{DB6B2BE4-ABF5-4461-96E6-DC49D495AC2B}"/>
                </a:ext>
              </a:extLst>
            </p:cNvPr>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225;p64">
              <a:extLst>
                <a:ext uri="{FF2B5EF4-FFF2-40B4-BE49-F238E27FC236}">
                  <a16:creationId xmlns:a16="http://schemas.microsoft.com/office/drawing/2014/main" id="{D3D34B14-0BA2-4842-A018-B6B497DA967E}"/>
                </a:ext>
              </a:extLst>
            </p:cNvPr>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226;p64">
              <a:extLst>
                <a:ext uri="{FF2B5EF4-FFF2-40B4-BE49-F238E27FC236}">
                  <a16:creationId xmlns:a16="http://schemas.microsoft.com/office/drawing/2014/main" id="{792F1FD9-A3D8-4856-975F-012EBD6CD949}"/>
                </a:ext>
              </a:extLst>
            </p:cNvPr>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227;p64">
              <a:extLst>
                <a:ext uri="{FF2B5EF4-FFF2-40B4-BE49-F238E27FC236}">
                  <a16:creationId xmlns:a16="http://schemas.microsoft.com/office/drawing/2014/main" id="{C2AB0D38-A104-4208-8E2E-649100F36653}"/>
                </a:ext>
              </a:extLst>
            </p:cNvPr>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228;p64">
              <a:extLst>
                <a:ext uri="{FF2B5EF4-FFF2-40B4-BE49-F238E27FC236}">
                  <a16:creationId xmlns:a16="http://schemas.microsoft.com/office/drawing/2014/main" id="{29D41F8D-4A08-4C9F-B15C-847ACC736CB8}"/>
                </a:ext>
              </a:extLst>
            </p:cNvPr>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229;p64">
              <a:extLst>
                <a:ext uri="{FF2B5EF4-FFF2-40B4-BE49-F238E27FC236}">
                  <a16:creationId xmlns:a16="http://schemas.microsoft.com/office/drawing/2014/main" id="{3394E2DA-94D3-4144-A96C-586589077653}"/>
                </a:ext>
              </a:extLst>
            </p:cNvPr>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230;p64">
              <a:extLst>
                <a:ext uri="{FF2B5EF4-FFF2-40B4-BE49-F238E27FC236}">
                  <a16:creationId xmlns:a16="http://schemas.microsoft.com/office/drawing/2014/main" id="{DE6F6D14-414B-4CAF-B40A-2EF50C1A6163}"/>
                </a:ext>
              </a:extLst>
            </p:cNvPr>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231;p64">
              <a:extLst>
                <a:ext uri="{FF2B5EF4-FFF2-40B4-BE49-F238E27FC236}">
                  <a16:creationId xmlns:a16="http://schemas.microsoft.com/office/drawing/2014/main" id="{8AF64CCE-EA53-476C-A942-44EBB1EA6B82}"/>
                </a:ext>
              </a:extLst>
            </p:cNvPr>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232;p64">
              <a:extLst>
                <a:ext uri="{FF2B5EF4-FFF2-40B4-BE49-F238E27FC236}">
                  <a16:creationId xmlns:a16="http://schemas.microsoft.com/office/drawing/2014/main" id="{1CF8218B-8473-411D-BC2C-74300A55C4DD}"/>
                </a:ext>
              </a:extLst>
            </p:cNvPr>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233;p64">
              <a:extLst>
                <a:ext uri="{FF2B5EF4-FFF2-40B4-BE49-F238E27FC236}">
                  <a16:creationId xmlns:a16="http://schemas.microsoft.com/office/drawing/2014/main" id="{44923356-9FA6-477B-8788-C5F5BA7BABD9}"/>
                </a:ext>
              </a:extLst>
            </p:cNvPr>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234;p64">
              <a:extLst>
                <a:ext uri="{FF2B5EF4-FFF2-40B4-BE49-F238E27FC236}">
                  <a16:creationId xmlns:a16="http://schemas.microsoft.com/office/drawing/2014/main" id="{B8FA20D3-4992-4DBE-9F63-392BD679CE6D}"/>
                </a:ext>
              </a:extLst>
            </p:cNvPr>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235;p64">
              <a:extLst>
                <a:ext uri="{FF2B5EF4-FFF2-40B4-BE49-F238E27FC236}">
                  <a16:creationId xmlns:a16="http://schemas.microsoft.com/office/drawing/2014/main" id="{7690F15D-F0D4-4AAA-8CBD-3CE5EC5067B8}"/>
                </a:ext>
              </a:extLst>
            </p:cNvPr>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236;p64">
              <a:extLst>
                <a:ext uri="{FF2B5EF4-FFF2-40B4-BE49-F238E27FC236}">
                  <a16:creationId xmlns:a16="http://schemas.microsoft.com/office/drawing/2014/main" id="{9C7B3C2C-94AD-4927-9E2D-CAA5084331D2}"/>
                </a:ext>
              </a:extLst>
            </p:cNvPr>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237;p64">
              <a:extLst>
                <a:ext uri="{FF2B5EF4-FFF2-40B4-BE49-F238E27FC236}">
                  <a16:creationId xmlns:a16="http://schemas.microsoft.com/office/drawing/2014/main" id="{42BB11D9-6FDA-4868-82DC-110F7350368B}"/>
                </a:ext>
              </a:extLst>
            </p:cNvPr>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238;p64">
              <a:extLst>
                <a:ext uri="{FF2B5EF4-FFF2-40B4-BE49-F238E27FC236}">
                  <a16:creationId xmlns:a16="http://schemas.microsoft.com/office/drawing/2014/main" id="{82BB9560-396B-411F-9632-418AA873B24D}"/>
                </a:ext>
              </a:extLst>
            </p:cNvPr>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239;p64">
              <a:extLst>
                <a:ext uri="{FF2B5EF4-FFF2-40B4-BE49-F238E27FC236}">
                  <a16:creationId xmlns:a16="http://schemas.microsoft.com/office/drawing/2014/main" id="{4C747192-F2D8-4D2F-8138-9EFC1074C97E}"/>
                </a:ext>
              </a:extLst>
            </p:cNvPr>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240;p64">
              <a:extLst>
                <a:ext uri="{FF2B5EF4-FFF2-40B4-BE49-F238E27FC236}">
                  <a16:creationId xmlns:a16="http://schemas.microsoft.com/office/drawing/2014/main" id="{549E63F1-77F0-4D40-845B-39CC678D2D02}"/>
                </a:ext>
              </a:extLst>
            </p:cNvPr>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241;p64">
              <a:extLst>
                <a:ext uri="{FF2B5EF4-FFF2-40B4-BE49-F238E27FC236}">
                  <a16:creationId xmlns:a16="http://schemas.microsoft.com/office/drawing/2014/main" id="{F50D3F5D-CB96-427F-941E-D622BEF2601F}"/>
                </a:ext>
              </a:extLst>
            </p:cNvPr>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242;p64">
              <a:extLst>
                <a:ext uri="{FF2B5EF4-FFF2-40B4-BE49-F238E27FC236}">
                  <a16:creationId xmlns:a16="http://schemas.microsoft.com/office/drawing/2014/main" id="{07146D65-F6A2-4FAE-962C-31C551FD1DE0}"/>
                </a:ext>
              </a:extLst>
            </p:cNvPr>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243;p64">
              <a:extLst>
                <a:ext uri="{FF2B5EF4-FFF2-40B4-BE49-F238E27FC236}">
                  <a16:creationId xmlns:a16="http://schemas.microsoft.com/office/drawing/2014/main" id="{5928F39A-F215-4367-9589-4DB21328DE1D}"/>
                </a:ext>
              </a:extLst>
            </p:cNvPr>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244;p64">
              <a:extLst>
                <a:ext uri="{FF2B5EF4-FFF2-40B4-BE49-F238E27FC236}">
                  <a16:creationId xmlns:a16="http://schemas.microsoft.com/office/drawing/2014/main" id="{2C1BE3A2-5892-4D78-B89B-D460279F36A7}"/>
                </a:ext>
              </a:extLst>
            </p:cNvPr>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245;p64">
              <a:extLst>
                <a:ext uri="{FF2B5EF4-FFF2-40B4-BE49-F238E27FC236}">
                  <a16:creationId xmlns:a16="http://schemas.microsoft.com/office/drawing/2014/main" id="{CC63F6FC-205B-4906-97F1-116663F0D4A4}"/>
                </a:ext>
              </a:extLst>
            </p:cNvPr>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246;p64">
              <a:extLst>
                <a:ext uri="{FF2B5EF4-FFF2-40B4-BE49-F238E27FC236}">
                  <a16:creationId xmlns:a16="http://schemas.microsoft.com/office/drawing/2014/main" id="{DAEA794E-F07C-40D4-A0FB-B430391DACEA}"/>
                </a:ext>
              </a:extLst>
            </p:cNvPr>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247;p64">
              <a:extLst>
                <a:ext uri="{FF2B5EF4-FFF2-40B4-BE49-F238E27FC236}">
                  <a16:creationId xmlns:a16="http://schemas.microsoft.com/office/drawing/2014/main" id="{E8742A52-668A-4576-83EC-24845EEE1AB9}"/>
                </a:ext>
              </a:extLst>
            </p:cNvPr>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248;p64">
              <a:extLst>
                <a:ext uri="{FF2B5EF4-FFF2-40B4-BE49-F238E27FC236}">
                  <a16:creationId xmlns:a16="http://schemas.microsoft.com/office/drawing/2014/main" id="{E88C73A4-945C-4C39-AF89-578A22FEC77E}"/>
                </a:ext>
              </a:extLst>
            </p:cNvPr>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249;p64">
              <a:extLst>
                <a:ext uri="{FF2B5EF4-FFF2-40B4-BE49-F238E27FC236}">
                  <a16:creationId xmlns:a16="http://schemas.microsoft.com/office/drawing/2014/main" id="{2C32E8DF-F2B0-45F8-ABD0-C0FF92561D3F}"/>
                </a:ext>
              </a:extLst>
            </p:cNvPr>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250;p64">
              <a:extLst>
                <a:ext uri="{FF2B5EF4-FFF2-40B4-BE49-F238E27FC236}">
                  <a16:creationId xmlns:a16="http://schemas.microsoft.com/office/drawing/2014/main" id="{0816616C-F28E-4DC3-9B2F-8A76AC34185B}"/>
                </a:ext>
              </a:extLst>
            </p:cNvPr>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251;p64">
              <a:extLst>
                <a:ext uri="{FF2B5EF4-FFF2-40B4-BE49-F238E27FC236}">
                  <a16:creationId xmlns:a16="http://schemas.microsoft.com/office/drawing/2014/main" id="{ED1A1F05-492C-4297-8A89-9AD4A95B634B}"/>
                </a:ext>
              </a:extLst>
            </p:cNvPr>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252;p64">
              <a:extLst>
                <a:ext uri="{FF2B5EF4-FFF2-40B4-BE49-F238E27FC236}">
                  <a16:creationId xmlns:a16="http://schemas.microsoft.com/office/drawing/2014/main" id="{AEDF0A07-15F3-4101-9FAF-4CCECFA0D3A4}"/>
                </a:ext>
              </a:extLst>
            </p:cNvPr>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253;p64">
              <a:extLst>
                <a:ext uri="{FF2B5EF4-FFF2-40B4-BE49-F238E27FC236}">
                  <a16:creationId xmlns:a16="http://schemas.microsoft.com/office/drawing/2014/main" id="{5C39F2FE-28A0-48B7-9B04-282B66954D17}"/>
                </a:ext>
              </a:extLst>
            </p:cNvPr>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254;p64">
              <a:extLst>
                <a:ext uri="{FF2B5EF4-FFF2-40B4-BE49-F238E27FC236}">
                  <a16:creationId xmlns:a16="http://schemas.microsoft.com/office/drawing/2014/main" id="{F0E5DA51-9FAC-4CF9-BFC5-01C4E6AABEC6}"/>
                </a:ext>
              </a:extLst>
            </p:cNvPr>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255;p64">
              <a:extLst>
                <a:ext uri="{FF2B5EF4-FFF2-40B4-BE49-F238E27FC236}">
                  <a16:creationId xmlns:a16="http://schemas.microsoft.com/office/drawing/2014/main" id="{152C995B-7391-4ED2-BFA0-FF7B72EEBC2C}"/>
                </a:ext>
              </a:extLst>
            </p:cNvPr>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256;p64">
              <a:extLst>
                <a:ext uri="{FF2B5EF4-FFF2-40B4-BE49-F238E27FC236}">
                  <a16:creationId xmlns:a16="http://schemas.microsoft.com/office/drawing/2014/main" id="{8BE528A4-BE4E-4869-A3F1-F0FA543425D2}"/>
                </a:ext>
              </a:extLst>
            </p:cNvPr>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257;p64">
              <a:extLst>
                <a:ext uri="{FF2B5EF4-FFF2-40B4-BE49-F238E27FC236}">
                  <a16:creationId xmlns:a16="http://schemas.microsoft.com/office/drawing/2014/main" id="{D60D3DD6-563D-4CD2-BD55-8A73DB66C43E}"/>
                </a:ext>
              </a:extLst>
            </p:cNvPr>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258;p64">
              <a:extLst>
                <a:ext uri="{FF2B5EF4-FFF2-40B4-BE49-F238E27FC236}">
                  <a16:creationId xmlns:a16="http://schemas.microsoft.com/office/drawing/2014/main" id="{1C401F79-4969-43BB-9515-2944FB3F7E8E}"/>
                </a:ext>
              </a:extLst>
            </p:cNvPr>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259;p64">
              <a:extLst>
                <a:ext uri="{FF2B5EF4-FFF2-40B4-BE49-F238E27FC236}">
                  <a16:creationId xmlns:a16="http://schemas.microsoft.com/office/drawing/2014/main" id="{435C1491-1848-4826-8716-58C9598C82D0}"/>
                </a:ext>
              </a:extLst>
            </p:cNvPr>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260;p64">
              <a:extLst>
                <a:ext uri="{FF2B5EF4-FFF2-40B4-BE49-F238E27FC236}">
                  <a16:creationId xmlns:a16="http://schemas.microsoft.com/office/drawing/2014/main" id="{30D4C994-816D-492E-8123-E93AD1EF6759}"/>
                </a:ext>
              </a:extLst>
            </p:cNvPr>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261;p64">
              <a:extLst>
                <a:ext uri="{FF2B5EF4-FFF2-40B4-BE49-F238E27FC236}">
                  <a16:creationId xmlns:a16="http://schemas.microsoft.com/office/drawing/2014/main" id="{23549E27-FE56-4ECB-BAF8-5351239B4558}"/>
                </a:ext>
              </a:extLst>
            </p:cNvPr>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262;p64">
              <a:extLst>
                <a:ext uri="{FF2B5EF4-FFF2-40B4-BE49-F238E27FC236}">
                  <a16:creationId xmlns:a16="http://schemas.microsoft.com/office/drawing/2014/main" id="{CFA41A8E-C413-40FB-A317-8CB82444BF5E}"/>
                </a:ext>
              </a:extLst>
            </p:cNvPr>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263;p64">
              <a:extLst>
                <a:ext uri="{FF2B5EF4-FFF2-40B4-BE49-F238E27FC236}">
                  <a16:creationId xmlns:a16="http://schemas.microsoft.com/office/drawing/2014/main" id="{8482A6CE-2674-4216-9C94-47A00AB75FA0}"/>
                </a:ext>
              </a:extLst>
            </p:cNvPr>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264;p64">
              <a:extLst>
                <a:ext uri="{FF2B5EF4-FFF2-40B4-BE49-F238E27FC236}">
                  <a16:creationId xmlns:a16="http://schemas.microsoft.com/office/drawing/2014/main" id="{1271A67F-6D44-4E8A-AD2A-8B19AD76470D}"/>
                </a:ext>
              </a:extLst>
            </p:cNvPr>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265;p64">
              <a:extLst>
                <a:ext uri="{FF2B5EF4-FFF2-40B4-BE49-F238E27FC236}">
                  <a16:creationId xmlns:a16="http://schemas.microsoft.com/office/drawing/2014/main" id="{203499EF-368A-471E-ADD4-459BAB7F5203}"/>
                </a:ext>
              </a:extLst>
            </p:cNvPr>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266;p64">
              <a:extLst>
                <a:ext uri="{FF2B5EF4-FFF2-40B4-BE49-F238E27FC236}">
                  <a16:creationId xmlns:a16="http://schemas.microsoft.com/office/drawing/2014/main" id="{4398BEDD-676D-470D-B5A2-97C639619E73}"/>
                </a:ext>
              </a:extLst>
            </p:cNvPr>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267;p64">
              <a:extLst>
                <a:ext uri="{FF2B5EF4-FFF2-40B4-BE49-F238E27FC236}">
                  <a16:creationId xmlns:a16="http://schemas.microsoft.com/office/drawing/2014/main" id="{B12581E3-6811-47EB-A76F-1FE9E3F3353B}"/>
                </a:ext>
              </a:extLst>
            </p:cNvPr>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268;p64">
              <a:extLst>
                <a:ext uri="{FF2B5EF4-FFF2-40B4-BE49-F238E27FC236}">
                  <a16:creationId xmlns:a16="http://schemas.microsoft.com/office/drawing/2014/main" id="{E3F1B996-261E-4BA1-BF6D-95ABC3ACD02C}"/>
                </a:ext>
              </a:extLst>
            </p:cNvPr>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269;p64">
              <a:extLst>
                <a:ext uri="{FF2B5EF4-FFF2-40B4-BE49-F238E27FC236}">
                  <a16:creationId xmlns:a16="http://schemas.microsoft.com/office/drawing/2014/main" id="{8C7BE227-DB98-4A44-8486-775B82E70E82}"/>
                </a:ext>
              </a:extLst>
            </p:cNvPr>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270;p64">
              <a:extLst>
                <a:ext uri="{FF2B5EF4-FFF2-40B4-BE49-F238E27FC236}">
                  <a16:creationId xmlns:a16="http://schemas.microsoft.com/office/drawing/2014/main" id="{30C98E78-1CFB-4184-88CA-1B0E34BF18F5}"/>
                </a:ext>
              </a:extLst>
            </p:cNvPr>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271;p64">
              <a:extLst>
                <a:ext uri="{FF2B5EF4-FFF2-40B4-BE49-F238E27FC236}">
                  <a16:creationId xmlns:a16="http://schemas.microsoft.com/office/drawing/2014/main" id="{D7D5B73C-7462-497F-854E-2FEF47F03CE7}"/>
                </a:ext>
              </a:extLst>
            </p:cNvPr>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272;p64">
              <a:extLst>
                <a:ext uri="{FF2B5EF4-FFF2-40B4-BE49-F238E27FC236}">
                  <a16:creationId xmlns:a16="http://schemas.microsoft.com/office/drawing/2014/main" id="{14AABF69-6C6B-4FEB-BDA8-D9BCE36805CF}"/>
                </a:ext>
              </a:extLst>
            </p:cNvPr>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273;p64">
              <a:extLst>
                <a:ext uri="{FF2B5EF4-FFF2-40B4-BE49-F238E27FC236}">
                  <a16:creationId xmlns:a16="http://schemas.microsoft.com/office/drawing/2014/main" id="{5BE03F2C-4CED-4E46-B803-34B6A9C21E6E}"/>
                </a:ext>
              </a:extLst>
            </p:cNvPr>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274;p64">
              <a:extLst>
                <a:ext uri="{FF2B5EF4-FFF2-40B4-BE49-F238E27FC236}">
                  <a16:creationId xmlns:a16="http://schemas.microsoft.com/office/drawing/2014/main" id="{D800173F-1CEE-43B9-993A-4B68E3BA079A}"/>
                </a:ext>
              </a:extLst>
            </p:cNvPr>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275;p64">
              <a:extLst>
                <a:ext uri="{FF2B5EF4-FFF2-40B4-BE49-F238E27FC236}">
                  <a16:creationId xmlns:a16="http://schemas.microsoft.com/office/drawing/2014/main" id="{C04B5EC1-C23B-42C8-B866-D674E72FA21A}"/>
                </a:ext>
              </a:extLst>
            </p:cNvPr>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276;p64">
              <a:extLst>
                <a:ext uri="{FF2B5EF4-FFF2-40B4-BE49-F238E27FC236}">
                  <a16:creationId xmlns:a16="http://schemas.microsoft.com/office/drawing/2014/main" id="{0EC011B3-37E8-44B7-9A7D-99095844B6C3}"/>
                </a:ext>
              </a:extLst>
            </p:cNvPr>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277;p64">
              <a:extLst>
                <a:ext uri="{FF2B5EF4-FFF2-40B4-BE49-F238E27FC236}">
                  <a16:creationId xmlns:a16="http://schemas.microsoft.com/office/drawing/2014/main" id="{2B2385DB-4553-4251-82A6-599410790105}"/>
                </a:ext>
              </a:extLst>
            </p:cNvPr>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278;p64">
              <a:extLst>
                <a:ext uri="{FF2B5EF4-FFF2-40B4-BE49-F238E27FC236}">
                  <a16:creationId xmlns:a16="http://schemas.microsoft.com/office/drawing/2014/main" id="{690D4821-06B9-4059-B4A8-C269A38FB395}"/>
                </a:ext>
              </a:extLst>
            </p:cNvPr>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279;p64">
              <a:extLst>
                <a:ext uri="{FF2B5EF4-FFF2-40B4-BE49-F238E27FC236}">
                  <a16:creationId xmlns:a16="http://schemas.microsoft.com/office/drawing/2014/main" id="{F4AEF8FA-2BB9-4FAA-9070-6C601C796727}"/>
                </a:ext>
              </a:extLst>
            </p:cNvPr>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280;p64">
              <a:extLst>
                <a:ext uri="{FF2B5EF4-FFF2-40B4-BE49-F238E27FC236}">
                  <a16:creationId xmlns:a16="http://schemas.microsoft.com/office/drawing/2014/main" id="{928ADA6B-C2A8-4849-95A2-45A96FEEF078}"/>
                </a:ext>
              </a:extLst>
            </p:cNvPr>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281;p64">
              <a:extLst>
                <a:ext uri="{FF2B5EF4-FFF2-40B4-BE49-F238E27FC236}">
                  <a16:creationId xmlns:a16="http://schemas.microsoft.com/office/drawing/2014/main" id="{1F25C362-C5DF-4316-A54F-ECCA0332AE03}"/>
                </a:ext>
              </a:extLst>
            </p:cNvPr>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282;p64">
              <a:extLst>
                <a:ext uri="{FF2B5EF4-FFF2-40B4-BE49-F238E27FC236}">
                  <a16:creationId xmlns:a16="http://schemas.microsoft.com/office/drawing/2014/main" id="{02368A5A-1C69-4249-8DEA-4E629072573B}"/>
                </a:ext>
              </a:extLst>
            </p:cNvPr>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283;p64">
              <a:extLst>
                <a:ext uri="{FF2B5EF4-FFF2-40B4-BE49-F238E27FC236}">
                  <a16:creationId xmlns:a16="http://schemas.microsoft.com/office/drawing/2014/main" id="{5DBABD88-501A-4455-AAB2-E40074926CCB}"/>
                </a:ext>
              </a:extLst>
            </p:cNvPr>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284;p64">
              <a:extLst>
                <a:ext uri="{FF2B5EF4-FFF2-40B4-BE49-F238E27FC236}">
                  <a16:creationId xmlns:a16="http://schemas.microsoft.com/office/drawing/2014/main" id="{E48294C0-FD56-4165-8C19-325755AF4129}"/>
                </a:ext>
              </a:extLst>
            </p:cNvPr>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285;p64">
              <a:extLst>
                <a:ext uri="{FF2B5EF4-FFF2-40B4-BE49-F238E27FC236}">
                  <a16:creationId xmlns:a16="http://schemas.microsoft.com/office/drawing/2014/main" id="{EA989B20-3D9F-4658-AFEF-7A418AFB728A}"/>
                </a:ext>
              </a:extLst>
            </p:cNvPr>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286;p64">
              <a:extLst>
                <a:ext uri="{FF2B5EF4-FFF2-40B4-BE49-F238E27FC236}">
                  <a16:creationId xmlns:a16="http://schemas.microsoft.com/office/drawing/2014/main" id="{84BB54EB-796B-42AE-A767-10886E1268AA}"/>
                </a:ext>
              </a:extLst>
            </p:cNvPr>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287;p64">
              <a:extLst>
                <a:ext uri="{FF2B5EF4-FFF2-40B4-BE49-F238E27FC236}">
                  <a16:creationId xmlns:a16="http://schemas.microsoft.com/office/drawing/2014/main" id="{48E5101C-2E80-432C-95FD-58EE4EEB1C07}"/>
                </a:ext>
              </a:extLst>
            </p:cNvPr>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288;p64">
              <a:extLst>
                <a:ext uri="{FF2B5EF4-FFF2-40B4-BE49-F238E27FC236}">
                  <a16:creationId xmlns:a16="http://schemas.microsoft.com/office/drawing/2014/main" id="{D193AECC-DFDD-4BDB-90B0-4FE8C2E6E4DA}"/>
                </a:ext>
              </a:extLst>
            </p:cNvPr>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289;p64">
              <a:extLst>
                <a:ext uri="{FF2B5EF4-FFF2-40B4-BE49-F238E27FC236}">
                  <a16:creationId xmlns:a16="http://schemas.microsoft.com/office/drawing/2014/main" id="{DA5E3606-2576-4CCD-A237-0458CECDFAB1}"/>
                </a:ext>
              </a:extLst>
            </p:cNvPr>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290;p64">
              <a:extLst>
                <a:ext uri="{FF2B5EF4-FFF2-40B4-BE49-F238E27FC236}">
                  <a16:creationId xmlns:a16="http://schemas.microsoft.com/office/drawing/2014/main" id="{7930955E-D614-4326-832B-05F899FDBD95}"/>
                </a:ext>
              </a:extLst>
            </p:cNvPr>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291;p64">
              <a:extLst>
                <a:ext uri="{FF2B5EF4-FFF2-40B4-BE49-F238E27FC236}">
                  <a16:creationId xmlns:a16="http://schemas.microsoft.com/office/drawing/2014/main" id="{072C667C-A868-4C54-A19A-A8E610A18C16}"/>
                </a:ext>
              </a:extLst>
            </p:cNvPr>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292;p64">
              <a:extLst>
                <a:ext uri="{FF2B5EF4-FFF2-40B4-BE49-F238E27FC236}">
                  <a16:creationId xmlns:a16="http://schemas.microsoft.com/office/drawing/2014/main" id="{EF0CE486-4259-4BA2-A0EB-C30BA1C1FAB7}"/>
                </a:ext>
              </a:extLst>
            </p:cNvPr>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293;p64">
              <a:extLst>
                <a:ext uri="{FF2B5EF4-FFF2-40B4-BE49-F238E27FC236}">
                  <a16:creationId xmlns:a16="http://schemas.microsoft.com/office/drawing/2014/main" id="{7CE2F6F1-7E55-4306-AE37-56B8AA8227E0}"/>
                </a:ext>
              </a:extLst>
            </p:cNvPr>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294;p64">
              <a:extLst>
                <a:ext uri="{FF2B5EF4-FFF2-40B4-BE49-F238E27FC236}">
                  <a16:creationId xmlns:a16="http://schemas.microsoft.com/office/drawing/2014/main" id="{7EAA7F13-24A3-440D-A44E-4E7633383D52}"/>
                </a:ext>
              </a:extLst>
            </p:cNvPr>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295;p64">
              <a:extLst>
                <a:ext uri="{FF2B5EF4-FFF2-40B4-BE49-F238E27FC236}">
                  <a16:creationId xmlns:a16="http://schemas.microsoft.com/office/drawing/2014/main" id="{D10A12D7-6C07-4C20-BC22-27E81C0A41B1}"/>
                </a:ext>
              </a:extLst>
            </p:cNvPr>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296;p64">
              <a:extLst>
                <a:ext uri="{FF2B5EF4-FFF2-40B4-BE49-F238E27FC236}">
                  <a16:creationId xmlns:a16="http://schemas.microsoft.com/office/drawing/2014/main" id="{E8B0CB64-8D07-40FF-8E89-C2F670C84609}"/>
                </a:ext>
              </a:extLst>
            </p:cNvPr>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297;p64">
              <a:extLst>
                <a:ext uri="{FF2B5EF4-FFF2-40B4-BE49-F238E27FC236}">
                  <a16:creationId xmlns:a16="http://schemas.microsoft.com/office/drawing/2014/main" id="{7DB9FE4C-F3B3-4874-9865-E4163857FBCA}"/>
                </a:ext>
              </a:extLst>
            </p:cNvPr>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298;p64">
              <a:extLst>
                <a:ext uri="{FF2B5EF4-FFF2-40B4-BE49-F238E27FC236}">
                  <a16:creationId xmlns:a16="http://schemas.microsoft.com/office/drawing/2014/main" id="{C34F172A-2BE3-4E7B-AD3D-07787D106C68}"/>
                </a:ext>
              </a:extLst>
            </p:cNvPr>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299;p64">
              <a:extLst>
                <a:ext uri="{FF2B5EF4-FFF2-40B4-BE49-F238E27FC236}">
                  <a16:creationId xmlns:a16="http://schemas.microsoft.com/office/drawing/2014/main" id="{15D72A48-D124-40C2-A242-DA763A44804D}"/>
                </a:ext>
              </a:extLst>
            </p:cNvPr>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300;p64">
              <a:extLst>
                <a:ext uri="{FF2B5EF4-FFF2-40B4-BE49-F238E27FC236}">
                  <a16:creationId xmlns:a16="http://schemas.microsoft.com/office/drawing/2014/main" id="{D87C7C84-F6FC-4275-BFA8-AB1FC0137C02}"/>
                </a:ext>
              </a:extLst>
            </p:cNvPr>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301;p64">
              <a:extLst>
                <a:ext uri="{FF2B5EF4-FFF2-40B4-BE49-F238E27FC236}">
                  <a16:creationId xmlns:a16="http://schemas.microsoft.com/office/drawing/2014/main" id="{FDB26446-B9BE-4512-9610-60FE260B891C}"/>
                </a:ext>
              </a:extLst>
            </p:cNvPr>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302;p64">
              <a:extLst>
                <a:ext uri="{FF2B5EF4-FFF2-40B4-BE49-F238E27FC236}">
                  <a16:creationId xmlns:a16="http://schemas.microsoft.com/office/drawing/2014/main" id="{DB1DDF15-3CDC-4AE0-880D-9A79E4048F0D}"/>
                </a:ext>
              </a:extLst>
            </p:cNvPr>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303;p64">
              <a:extLst>
                <a:ext uri="{FF2B5EF4-FFF2-40B4-BE49-F238E27FC236}">
                  <a16:creationId xmlns:a16="http://schemas.microsoft.com/office/drawing/2014/main" id="{46560AEF-E223-462A-A7E9-CB07DB30B3F4}"/>
                </a:ext>
              </a:extLst>
            </p:cNvPr>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304;p64">
              <a:extLst>
                <a:ext uri="{FF2B5EF4-FFF2-40B4-BE49-F238E27FC236}">
                  <a16:creationId xmlns:a16="http://schemas.microsoft.com/office/drawing/2014/main" id="{65B99579-A305-4742-B1DF-A65C7559CE2E}"/>
                </a:ext>
              </a:extLst>
            </p:cNvPr>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305;p64">
              <a:extLst>
                <a:ext uri="{FF2B5EF4-FFF2-40B4-BE49-F238E27FC236}">
                  <a16:creationId xmlns:a16="http://schemas.microsoft.com/office/drawing/2014/main" id="{A767E23C-0799-49A9-A696-1545D6D57A1C}"/>
                </a:ext>
              </a:extLst>
            </p:cNvPr>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306;p64">
              <a:extLst>
                <a:ext uri="{FF2B5EF4-FFF2-40B4-BE49-F238E27FC236}">
                  <a16:creationId xmlns:a16="http://schemas.microsoft.com/office/drawing/2014/main" id="{3F50071D-D812-4E40-96F9-DF319BE7FAD8}"/>
                </a:ext>
              </a:extLst>
            </p:cNvPr>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307;p64">
              <a:extLst>
                <a:ext uri="{FF2B5EF4-FFF2-40B4-BE49-F238E27FC236}">
                  <a16:creationId xmlns:a16="http://schemas.microsoft.com/office/drawing/2014/main" id="{E34F19DB-E477-4C93-A9CE-7DAEE4303CAC}"/>
                </a:ext>
              </a:extLst>
            </p:cNvPr>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308;p64">
              <a:extLst>
                <a:ext uri="{FF2B5EF4-FFF2-40B4-BE49-F238E27FC236}">
                  <a16:creationId xmlns:a16="http://schemas.microsoft.com/office/drawing/2014/main" id="{BE1B66E4-CCDD-4F01-91C4-E604CB854DAF}"/>
                </a:ext>
              </a:extLst>
            </p:cNvPr>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309;p64">
              <a:extLst>
                <a:ext uri="{FF2B5EF4-FFF2-40B4-BE49-F238E27FC236}">
                  <a16:creationId xmlns:a16="http://schemas.microsoft.com/office/drawing/2014/main" id="{8F949239-10A7-48FE-AAE0-8EC06DFF0B1C}"/>
                </a:ext>
              </a:extLst>
            </p:cNvPr>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310;p64">
              <a:extLst>
                <a:ext uri="{FF2B5EF4-FFF2-40B4-BE49-F238E27FC236}">
                  <a16:creationId xmlns:a16="http://schemas.microsoft.com/office/drawing/2014/main" id="{DD38AA79-6C57-4E33-883E-CF70C0B81290}"/>
                </a:ext>
              </a:extLst>
            </p:cNvPr>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311;p64">
              <a:extLst>
                <a:ext uri="{FF2B5EF4-FFF2-40B4-BE49-F238E27FC236}">
                  <a16:creationId xmlns:a16="http://schemas.microsoft.com/office/drawing/2014/main" id="{3BFE51E0-3A50-432A-851D-46ABD1089058}"/>
                </a:ext>
              </a:extLst>
            </p:cNvPr>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312;p64">
              <a:extLst>
                <a:ext uri="{FF2B5EF4-FFF2-40B4-BE49-F238E27FC236}">
                  <a16:creationId xmlns:a16="http://schemas.microsoft.com/office/drawing/2014/main" id="{D394EFD2-2202-424D-8A75-6D6390E3A920}"/>
                </a:ext>
              </a:extLst>
            </p:cNvPr>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313;p64">
              <a:extLst>
                <a:ext uri="{FF2B5EF4-FFF2-40B4-BE49-F238E27FC236}">
                  <a16:creationId xmlns:a16="http://schemas.microsoft.com/office/drawing/2014/main" id="{381058FA-DF25-4911-BD92-62789471D84F}"/>
                </a:ext>
              </a:extLst>
            </p:cNvPr>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314;p64">
              <a:extLst>
                <a:ext uri="{FF2B5EF4-FFF2-40B4-BE49-F238E27FC236}">
                  <a16:creationId xmlns:a16="http://schemas.microsoft.com/office/drawing/2014/main" id="{CACC5405-5669-426A-A241-7A9DC152E784}"/>
                </a:ext>
              </a:extLst>
            </p:cNvPr>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315;p64">
              <a:extLst>
                <a:ext uri="{FF2B5EF4-FFF2-40B4-BE49-F238E27FC236}">
                  <a16:creationId xmlns:a16="http://schemas.microsoft.com/office/drawing/2014/main" id="{A2FA41CD-5EC2-4C16-A983-1DE56CD618A2}"/>
                </a:ext>
              </a:extLst>
            </p:cNvPr>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316;p64">
              <a:extLst>
                <a:ext uri="{FF2B5EF4-FFF2-40B4-BE49-F238E27FC236}">
                  <a16:creationId xmlns:a16="http://schemas.microsoft.com/office/drawing/2014/main" id="{BCCF8A8E-E5CB-430F-BF57-7779A5AD5ABB}"/>
                </a:ext>
              </a:extLst>
            </p:cNvPr>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317;p64">
              <a:extLst>
                <a:ext uri="{FF2B5EF4-FFF2-40B4-BE49-F238E27FC236}">
                  <a16:creationId xmlns:a16="http://schemas.microsoft.com/office/drawing/2014/main" id="{F4617180-5B84-4447-8F72-76CFC452D5F6}"/>
                </a:ext>
              </a:extLst>
            </p:cNvPr>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318;p64">
              <a:extLst>
                <a:ext uri="{FF2B5EF4-FFF2-40B4-BE49-F238E27FC236}">
                  <a16:creationId xmlns:a16="http://schemas.microsoft.com/office/drawing/2014/main" id="{895E7719-224F-4E11-B3E1-23F9CBD15C9E}"/>
                </a:ext>
              </a:extLst>
            </p:cNvPr>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319;p64">
              <a:extLst>
                <a:ext uri="{FF2B5EF4-FFF2-40B4-BE49-F238E27FC236}">
                  <a16:creationId xmlns:a16="http://schemas.microsoft.com/office/drawing/2014/main" id="{22872553-D159-47B3-A9D4-CDA0F598D8E8}"/>
                </a:ext>
              </a:extLst>
            </p:cNvPr>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320;p64">
              <a:extLst>
                <a:ext uri="{FF2B5EF4-FFF2-40B4-BE49-F238E27FC236}">
                  <a16:creationId xmlns:a16="http://schemas.microsoft.com/office/drawing/2014/main" id="{B5CB54AB-A565-4824-8763-932201E9FE14}"/>
                </a:ext>
              </a:extLst>
            </p:cNvPr>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321;p64">
              <a:extLst>
                <a:ext uri="{FF2B5EF4-FFF2-40B4-BE49-F238E27FC236}">
                  <a16:creationId xmlns:a16="http://schemas.microsoft.com/office/drawing/2014/main" id="{575172B7-843F-4D28-B750-C403E09532B9}"/>
                </a:ext>
              </a:extLst>
            </p:cNvPr>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322;p64">
              <a:extLst>
                <a:ext uri="{FF2B5EF4-FFF2-40B4-BE49-F238E27FC236}">
                  <a16:creationId xmlns:a16="http://schemas.microsoft.com/office/drawing/2014/main" id="{8D2CD6D5-EB55-4B53-B5EE-B1582883CB85}"/>
                </a:ext>
              </a:extLst>
            </p:cNvPr>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323;p64">
              <a:extLst>
                <a:ext uri="{FF2B5EF4-FFF2-40B4-BE49-F238E27FC236}">
                  <a16:creationId xmlns:a16="http://schemas.microsoft.com/office/drawing/2014/main" id="{E3411844-F3A8-44E3-B039-E0F2F3EB4BF6}"/>
                </a:ext>
              </a:extLst>
            </p:cNvPr>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324;p64">
              <a:extLst>
                <a:ext uri="{FF2B5EF4-FFF2-40B4-BE49-F238E27FC236}">
                  <a16:creationId xmlns:a16="http://schemas.microsoft.com/office/drawing/2014/main" id="{79CA8D6D-4EBD-4F33-9C17-E107723547CC}"/>
                </a:ext>
              </a:extLst>
            </p:cNvPr>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325;p64">
              <a:extLst>
                <a:ext uri="{FF2B5EF4-FFF2-40B4-BE49-F238E27FC236}">
                  <a16:creationId xmlns:a16="http://schemas.microsoft.com/office/drawing/2014/main" id="{34A84CD4-9916-434A-8C0B-5D3B595E3FB8}"/>
                </a:ext>
              </a:extLst>
            </p:cNvPr>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326;p64">
              <a:extLst>
                <a:ext uri="{FF2B5EF4-FFF2-40B4-BE49-F238E27FC236}">
                  <a16:creationId xmlns:a16="http://schemas.microsoft.com/office/drawing/2014/main" id="{ABCD34C3-2C9B-41A3-BD9E-4E22DD781027}"/>
                </a:ext>
              </a:extLst>
            </p:cNvPr>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327;p64">
              <a:extLst>
                <a:ext uri="{FF2B5EF4-FFF2-40B4-BE49-F238E27FC236}">
                  <a16:creationId xmlns:a16="http://schemas.microsoft.com/office/drawing/2014/main" id="{F89C4C4C-4D69-4B3C-BA1A-415ECEDCC270}"/>
                </a:ext>
              </a:extLst>
            </p:cNvPr>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328;p64">
              <a:extLst>
                <a:ext uri="{FF2B5EF4-FFF2-40B4-BE49-F238E27FC236}">
                  <a16:creationId xmlns:a16="http://schemas.microsoft.com/office/drawing/2014/main" id="{21DC31C6-4087-4F27-B4B5-8AA9A666744E}"/>
                </a:ext>
              </a:extLst>
            </p:cNvPr>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329;p64">
              <a:extLst>
                <a:ext uri="{FF2B5EF4-FFF2-40B4-BE49-F238E27FC236}">
                  <a16:creationId xmlns:a16="http://schemas.microsoft.com/office/drawing/2014/main" id="{5BA9D35F-39A9-46A8-AB97-B9F1EB089857}"/>
                </a:ext>
              </a:extLst>
            </p:cNvPr>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330;p64">
              <a:extLst>
                <a:ext uri="{FF2B5EF4-FFF2-40B4-BE49-F238E27FC236}">
                  <a16:creationId xmlns:a16="http://schemas.microsoft.com/office/drawing/2014/main" id="{F692C88D-AF6A-4114-877C-90379CCC18CA}"/>
                </a:ext>
              </a:extLst>
            </p:cNvPr>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331;p64">
              <a:extLst>
                <a:ext uri="{FF2B5EF4-FFF2-40B4-BE49-F238E27FC236}">
                  <a16:creationId xmlns:a16="http://schemas.microsoft.com/office/drawing/2014/main" id="{A5D7D659-E33F-46F9-ADF2-1E52AD007E0E}"/>
                </a:ext>
              </a:extLst>
            </p:cNvPr>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332;p64">
              <a:extLst>
                <a:ext uri="{FF2B5EF4-FFF2-40B4-BE49-F238E27FC236}">
                  <a16:creationId xmlns:a16="http://schemas.microsoft.com/office/drawing/2014/main" id="{CB267B76-3944-45CB-B2D0-C5D5BE2FADAA}"/>
                </a:ext>
              </a:extLst>
            </p:cNvPr>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333;p64">
              <a:extLst>
                <a:ext uri="{FF2B5EF4-FFF2-40B4-BE49-F238E27FC236}">
                  <a16:creationId xmlns:a16="http://schemas.microsoft.com/office/drawing/2014/main" id="{52B301F3-2644-49B4-83DB-1D619C8D5A61}"/>
                </a:ext>
              </a:extLst>
            </p:cNvPr>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334;p64">
              <a:extLst>
                <a:ext uri="{FF2B5EF4-FFF2-40B4-BE49-F238E27FC236}">
                  <a16:creationId xmlns:a16="http://schemas.microsoft.com/office/drawing/2014/main" id="{21400F1D-6B9C-4EAC-A2C4-89F69860473D}"/>
                </a:ext>
              </a:extLst>
            </p:cNvPr>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335;p64">
              <a:extLst>
                <a:ext uri="{FF2B5EF4-FFF2-40B4-BE49-F238E27FC236}">
                  <a16:creationId xmlns:a16="http://schemas.microsoft.com/office/drawing/2014/main" id="{ADBFE455-1721-4B1B-B26D-E211DEB90E87}"/>
                </a:ext>
              </a:extLst>
            </p:cNvPr>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336;p64">
              <a:extLst>
                <a:ext uri="{FF2B5EF4-FFF2-40B4-BE49-F238E27FC236}">
                  <a16:creationId xmlns:a16="http://schemas.microsoft.com/office/drawing/2014/main" id="{E04C9C6A-BB8B-4D0D-A63F-E2579E751277}"/>
                </a:ext>
              </a:extLst>
            </p:cNvPr>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337;p64">
              <a:extLst>
                <a:ext uri="{FF2B5EF4-FFF2-40B4-BE49-F238E27FC236}">
                  <a16:creationId xmlns:a16="http://schemas.microsoft.com/office/drawing/2014/main" id="{D682BFDB-46E5-41B7-893E-8824BB7C65E2}"/>
                </a:ext>
              </a:extLst>
            </p:cNvPr>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338;p64">
              <a:extLst>
                <a:ext uri="{FF2B5EF4-FFF2-40B4-BE49-F238E27FC236}">
                  <a16:creationId xmlns:a16="http://schemas.microsoft.com/office/drawing/2014/main" id="{4C384698-2FA2-4F69-845F-ABAA2EAE717A}"/>
                </a:ext>
              </a:extLst>
            </p:cNvPr>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339;p64">
              <a:extLst>
                <a:ext uri="{FF2B5EF4-FFF2-40B4-BE49-F238E27FC236}">
                  <a16:creationId xmlns:a16="http://schemas.microsoft.com/office/drawing/2014/main" id="{3F726B92-61C3-4FF0-A7A4-EE74BA5DF78C}"/>
                </a:ext>
              </a:extLst>
            </p:cNvPr>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340;p64">
              <a:extLst>
                <a:ext uri="{FF2B5EF4-FFF2-40B4-BE49-F238E27FC236}">
                  <a16:creationId xmlns:a16="http://schemas.microsoft.com/office/drawing/2014/main" id="{83DE980F-9A03-4AAF-B649-011D51EE1100}"/>
                </a:ext>
              </a:extLst>
            </p:cNvPr>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341;p64">
              <a:extLst>
                <a:ext uri="{FF2B5EF4-FFF2-40B4-BE49-F238E27FC236}">
                  <a16:creationId xmlns:a16="http://schemas.microsoft.com/office/drawing/2014/main" id="{8DD91A2F-9E31-444B-8AC6-37EEFA04B3BB}"/>
                </a:ext>
              </a:extLst>
            </p:cNvPr>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342;p64">
              <a:extLst>
                <a:ext uri="{FF2B5EF4-FFF2-40B4-BE49-F238E27FC236}">
                  <a16:creationId xmlns:a16="http://schemas.microsoft.com/office/drawing/2014/main" id="{8D210381-E28B-476C-BDE8-23987A7E8C2C}"/>
                </a:ext>
              </a:extLst>
            </p:cNvPr>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343;p64">
              <a:extLst>
                <a:ext uri="{FF2B5EF4-FFF2-40B4-BE49-F238E27FC236}">
                  <a16:creationId xmlns:a16="http://schemas.microsoft.com/office/drawing/2014/main" id="{07183DCA-D374-4D76-8D68-90D1E8FD4A5D}"/>
                </a:ext>
              </a:extLst>
            </p:cNvPr>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344;p64">
              <a:extLst>
                <a:ext uri="{FF2B5EF4-FFF2-40B4-BE49-F238E27FC236}">
                  <a16:creationId xmlns:a16="http://schemas.microsoft.com/office/drawing/2014/main" id="{1512C613-1E91-46F8-9939-DD10BA98CF81}"/>
                </a:ext>
              </a:extLst>
            </p:cNvPr>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345;p64">
              <a:extLst>
                <a:ext uri="{FF2B5EF4-FFF2-40B4-BE49-F238E27FC236}">
                  <a16:creationId xmlns:a16="http://schemas.microsoft.com/office/drawing/2014/main" id="{5D3796D3-11F6-4594-A3F1-C6FBD13948FD}"/>
                </a:ext>
              </a:extLst>
            </p:cNvPr>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346;p64">
              <a:extLst>
                <a:ext uri="{FF2B5EF4-FFF2-40B4-BE49-F238E27FC236}">
                  <a16:creationId xmlns:a16="http://schemas.microsoft.com/office/drawing/2014/main" id="{888E78CB-2F31-4023-A6AE-C5E60D91ECD5}"/>
                </a:ext>
              </a:extLst>
            </p:cNvPr>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347;p64">
              <a:extLst>
                <a:ext uri="{FF2B5EF4-FFF2-40B4-BE49-F238E27FC236}">
                  <a16:creationId xmlns:a16="http://schemas.microsoft.com/office/drawing/2014/main" id="{7F2DC61D-BD5B-40DC-91B6-5574DDBA80A4}"/>
                </a:ext>
              </a:extLst>
            </p:cNvPr>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348;p64">
              <a:extLst>
                <a:ext uri="{FF2B5EF4-FFF2-40B4-BE49-F238E27FC236}">
                  <a16:creationId xmlns:a16="http://schemas.microsoft.com/office/drawing/2014/main" id="{B1699F8A-D121-450E-B8B9-41C94D2EC92B}"/>
                </a:ext>
              </a:extLst>
            </p:cNvPr>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349;p64">
              <a:extLst>
                <a:ext uri="{FF2B5EF4-FFF2-40B4-BE49-F238E27FC236}">
                  <a16:creationId xmlns:a16="http://schemas.microsoft.com/office/drawing/2014/main" id="{0C00EA68-AC12-4613-9E24-2CBA93C60CA2}"/>
                </a:ext>
              </a:extLst>
            </p:cNvPr>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350;p64">
              <a:extLst>
                <a:ext uri="{FF2B5EF4-FFF2-40B4-BE49-F238E27FC236}">
                  <a16:creationId xmlns:a16="http://schemas.microsoft.com/office/drawing/2014/main" id="{C57EDBB3-9E65-43AD-894D-F1249966EB91}"/>
                </a:ext>
              </a:extLst>
            </p:cNvPr>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351;p64">
              <a:extLst>
                <a:ext uri="{FF2B5EF4-FFF2-40B4-BE49-F238E27FC236}">
                  <a16:creationId xmlns:a16="http://schemas.microsoft.com/office/drawing/2014/main" id="{1C5D8BAC-4A16-4B78-979A-09FF315215CE}"/>
                </a:ext>
              </a:extLst>
            </p:cNvPr>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352;p64">
              <a:extLst>
                <a:ext uri="{FF2B5EF4-FFF2-40B4-BE49-F238E27FC236}">
                  <a16:creationId xmlns:a16="http://schemas.microsoft.com/office/drawing/2014/main" id="{0E687239-C236-4706-B003-6C933D99A958}"/>
                </a:ext>
              </a:extLst>
            </p:cNvPr>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353;p64">
              <a:extLst>
                <a:ext uri="{FF2B5EF4-FFF2-40B4-BE49-F238E27FC236}">
                  <a16:creationId xmlns:a16="http://schemas.microsoft.com/office/drawing/2014/main" id="{BA9F837E-E6D2-41E4-A70E-7144A3328C95}"/>
                </a:ext>
              </a:extLst>
            </p:cNvPr>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354;p64">
              <a:extLst>
                <a:ext uri="{FF2B5EF4-FFF2-40B4-BE49-F238E27FC236}">
                  <a16:creationId xmlns:a16="http://schemas.microsoft.com/office/drawing/2014/main" id="{C627AD10-DD31-45B1-933F-A4CF8FFFDD9B}"/>
                </a:ext>
              </a:extLst>
            </p:cNvPr>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355;p64">
              <a:extLst>
                <a:ext uri="{FF2B5EF4-FFF2-40B4-BE49-F238E27FC236}">
                  <a16:creationId xmlns:a16="http://schemas.microsoft.com/office/drawing/2014/main" id="{33A2DF1C-054B-4DB7-A97A-9178B70A24E8}"/>
                </a:ext>
              </a:extLst>
            </p:cNvPr>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356;p64">
              <a:extLst>
                <a:ext uri="{FF2B5EF4-FFF2-40B4-BE49-F238E27FC236}">
                  <a16:creationId xmlns:a16="http://schemas.microsoft.com/office/drawing/2014/main" id="{75DA4E70-1707-4666-A90C-3928AB4C4831}"/>
                </a:ext>
              </a:extLst>
            </p:cNvPr>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357;p64">
              <a:extLst>
                <a:ext uri="{FF2B5EF4-FFF2-40B4-BE49-F238E27FC236}">
                  <a16:creationId xmlns:a16="http://schemas.microsoft.com/office/drawing/2014/main" id="{41D6CC1A-9429-48B2-8F40-95EE03388035}"/>
                </a:ext>
              </a:extLst>
            </p:cNvPr>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358;p64">
              <a:extLst>
                <a:ext uri="{FF2B5EF4-FFF2-40B4-BE49-F238E27FC236}">
                  <a16:creationId xmlns:a16="http://schemas.microsoft.com/office/drawing/2014/main" id="{00F13592-07A5-49C6-95FB-DD5A44E5F692}"/>
                </a:ext>
              </a:extLst>
            </p:cNvPr>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359;p64">
              <a:extLst>
                <a:ext uri="{FF2B5EF4-FFF2-40B4-BE49-F238E27FC236}">
                  <a16:creationId xmlns:a16="http://schemas.microsoft.com/office/drawing/2014/main" id="{AF46E8E2-2E27-4E71-8A38-D124F0A79BD9}"/>
                </a:ext>
              </a:extLst>
            </p:cNvPr>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360;p64">
              <a:extLst>
                <a:ext uri="{FF2B5EF4-FFF2-40B4-BE49-F238E27FC236}">
                  <a16:creationId xmlns:a16="http://schemas.microsoft.com/office/drawing/2014/main" id="{C222AD48-F224-4B04-945A-6818D23F99A0}"/>
                </a:ext>
              </a:extLst>
            </p:cNvPr>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361;p64">
              <a:extLst>
                <a:ext uri="{FF2B5EF4-FFF2-40B4-BE49-F238E27FC236}">
                  <a16:creationId xmlns:a16="http://schemas.microsoft.com/office/drawing/2014/main" id="{CB3052AB-C06F-45D5-AAC0-4132A1DF549B}"/>
                </a:ext>
              </a:extLst>
            </p:cNvPr>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362;p64">
              <a:extLst>
                <a:ext uri="{FF2B5EF4-FFF2-40B4-BE49-F238E27FC236}">
                  <a16:creationId xmlns:a16="http://schemas.microsoft.com/office/drawing/2014/main" id="{F400BFE6-219A-4786-AF23-18D48341D69B}"/>
                </a:ext>
              </a:extLst>
            </p:cNvPr>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363;p64">
              <a:extLst>
                <a:ext uri="{FF2B5EF4-FFF2-40B4-BE49-F238E27FC236}">
                  <a16:creationId xmlns:a16="http://schemas.microsoft.com/office/drawing/2014/main" id="{E54EB11E-1034-4BF9-9168-DD1FA6D468D3}"/>
                </a:ext>
              </a:extLst>
            </p:cNvPr>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364;p64">
              <a:extLst>
                <a:ext uri="{FF2B5EF4-FFF2-40B4-BE49-F238E27FC236}">
                  <a16:creationId xmlns:a16="http://schemas.microsoft.com/office/drawing/2014/main" id="{B9894AD0-78C8-47CE-B559-ACFF4C883AB8}"/>
                </a:ext>
              </a:extLst>
            </p:cNvPr>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365;p64">
              <a:extLst>
                <a:ext uri="{FF2B5EF4-FFF2-40B4-BE49-F238E27FC236}">
                  <a16:creationId xmlns:a16="http://schemas.microsoft.com/office/drawing/2014/main" id="{30C3A19E-2D5E-4A2A-BAE8-1B898403FBB8}"/>
                </a:ext>
              </a:extLst>
            </p:cNvPr>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366;p64">
              <a:extLst>
                <a:ext uri="{FF2B5EF4-FFF2-40B4-BE49-F238E27FC236}">
                  <a16:creationId xmlns:a16="http://schemas.microsoft.com/office/drawing/2014/main" id="{CC84E2BA-CB07-478D-9640-A96E79524E98}"/>
                </a:ext>
              </a:extLst>
            </p:cNvPr>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367;p64">
              <a:extLst>
                <a:ext uri="{FF2B5EF4-FFF2-40B4-BE49-F238E27FC236}">
                  <a16:creationId xmlns:a16="http://schemas.microsoft.com/office/drawing/2014/main" id="{7232BCA0-1289-4F87-807C-FCC0C1D3144F}"/>
                </a:ext>
              </a:extLst>
            </p:cNvPr>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368;p64">
              <a:extLst>
                <a:ext uri="{FF2B5EF4-FFF2-40B4-BE49-F238E27FC236}">
                  <a16:creationId xmlns:a16="http://schemas.microsoft.com/office/drawing/2014/main" id="{140F2616-806C-4BFF-914B-0C63B521CC5F}"/>
                </a:ext>
              </a:extLst>
            </p:cNvPr>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369;p64">
              <a:extLst>
                <a:ext uri="{FF2B5EF4-FFF2-40B4-BE49-F238E27FC236}">
                  <a16:creationId xmlns:a16="http://schemas.microsoft.com/office/drawing/2014/main" id="{049E11E1-1E51-4CD5-96E7-15236FDF861E}"/>
                </a:ext>
              </a:extLst>
            </p:cNvPr>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370;p64">
              <a:extLst>
                <a:ext uri="{FF2B5EF4-FFF2-40B4-BE49-F238E27FC236}">
                  <a16:creationId xmlns:a16="http://schemas.microsoft.com/office/drawing/2014/main" id="{E9F52192-EB27-4B7A-A504-6C056FBDB28D}"/>
                </a:ext>
              </a:extLst>
            </p:cNvPr>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371;p64">
              <a:extLst>
                <a:ext uri="{FF2B5EF4-FFF2-40B4-BE49-F238E27FC236}">
                  <a16:creationId xmlns:a16="http://schemas.microsoft.com/office/drawing/2014/main" id="{BC9CE5A1-3474-4A5C-97EE-40E3EB0C664C}"/>
                </a:ext>
              </a:extLst>
            </p:cNvPr>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372;p64">
              <a:extLst>
                <a:ext uri="{FF2B5EF4-FFF2-40B4-BE49-F238E27FC236}">
                  <a16:creationId xmlns:a16="http://schemas.microsoft.com/office/drawing/2014/main" id="{E5F59D08-1F51-43EB-AB46-DC396A1E6E5B}"/>
                </a:ext>
              </a:extLst>
            </p:cNvPr>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373;p64">
              <a:extLst>
                <a:ext uri="{FF2B5EF4-FFF2-40B4-BE49-F238E27FC236}">
                  <a16:creationId xmlns:a16="http://schemas.microsoft.com/office/drawing/2014/main" id="{3C238FDB-E244-40BB-839B-2339C9CFADDD}"/>
                </a:ext>
              </a:extLst>
            </p:cNvPr>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374;p64">
              <a:extLst>
                <a:ext uri="{FF2B5EF4-FFF2-40B4-BE49-F238E27FC236}">
                  <a16:creationId xmlns:a16="http://schemas.microsoft.com/office/drawing/2014/main" id="{EA858A60-300C-4DBE-B60C-696B74C2AAF4}"/>
                </a:ext>
              </a:extLst>
            </p:cNvPr>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375;p64">
              <a:extLst>
                <a:ext uri="{FF2B5EF4-FFF2-40B4-BE49-F238E27FC236}">
                  <a16:creationId xmlns:a16="http://schemas.microsoft.com/office/drawing/2014/main" id="{ADBF6969-3ED5-4B37-A853-2B52B6116EA7}"/>
                </a:ext>
              </a:extLst>
            </p:cNvPr>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376;p64">
              <a:extLst>
                <a:ext uri="{FF2B5EF4-FFF2-40B4-BE49-F238E27FC236}">
                  <a16:creationId xmlns:a16="http://schemas.microsoft.com/office/drawing/2014/main" id="{0218EA0A-B52D-4B4E-A496-ECF621ACAC34}"/>
                </a:ext>
              </a:extLst>
            </p:cNvPr>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377;p64">
              <a:extLst>
                <a:ext uri="{FF2B5EF4-FFF2-40B4-BE49-F238E27FC236}">
                  <a16:creationId xmlns:a16="http://schemas.microsoft.com/office/drawing/2014/main" id="{C23295EF-14BB-4D05-B1DD-5F51E420A876}"/>
                </a:ext>
              </a:extLst>
            </p:cNvPr>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378;p64">
              <a:extLst>
                <a:ext uri="{FF2B5EF4-FFF2-40B4-BE49-F238E27FC236}">
                  <a16:creationId xmlns:a16="http://schemas.microsoft.com/office/drawing/2014/main" id="{7EE9A604-E8B5-485A-BD0D-0F7105B2428D}"/>
                </a:ext>
              </a:extLst>
            </p:cNvPr>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379;p64">
              <a:extLst>
                <a:ext uri="{FF2B5EF4-FFF2-40B4-BE49-F238E27FC236}">
                  <a16:creationId xmlns:a16="http://schemas.microsoft.com/office/drawing/2014/main" id="{D4B71434-7D22-45DF-8D05-7184717CFB50}"/>
                </a:ext>
              </a:extLst>
            </p:cNvPr>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380;p64">
              <a:extLst>
                <a:ext uri="{FF2B5EF4-FFF2-40B4-BE49-F238E27FC236}">
                  <a16:creationId xmlns:a16="http://schemas.microsoft.com/office/drawing/2014/main" id="{3B30510D-9753-4667-BA27-369E8B5F95DB}"/>
                </a:ext>
              </a:extLst>
            </p:cNvPr>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381;p64">
              <a:extLst>
                <a:ext uri="{FF2B5EF4-FFF2-40B4-BE49-F238E27FC236}">
                  <a16:creationId xmlns:a16="http://schemas.microsoft.com/office/drawing/2014/main" id="{44E2F4AC-E75A-420C-AD23-B612F85A0391}"/>
                </a:ext>
              </a:extLst>
            </p:cNvPr>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382;p64">
              <a:extLst>
                <a:ext uri="{FF2B5EF4-FFF2-40B4-BE49-F238E27FC236}">
                  <a16:creationId xmlns:a16="http://schemas.microsoft.com/office/drawing/2014/main" id="{B3647A7E-1B51-4004-9040-9EB502F6367C}"/>
                </a:ext>
              </a:extLst>
            </p:cNvPr>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383;p64">
              <a:extLst>
                <a:ext uri="{FF2B5EF4-FFF2-40B4-BE49-F238E27FC236}">
                  <a16:creationId xmlns:a16="http://schemas.microsoft.com/office/drawing/2014/main" id="{A34A1857-DD37-4A60-96EE-000158320F3D}"/>
                </a:ext>
              </a:extLst>
            </p:cNvPr>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384;p64">
              <a:extLst>
                <a:ext uri="{FF2B5EF4-FFF2-40B4-BE49-F238E27FC236}">
                  <a16:creationId xmlns:a16="http://schemas.microsoft.com/office/drawing/2014/main" id="{1ED3DA3B-A344-4A69-B37C-A6A10188C277}"/>
                </a:ext>
              </a:extLst>
            </p:cNvPr>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385;p64">
              <a:extLst>
                <a:ext uri="{FF2B5EF4-FFF2-40B4-BE49-F238E27FC236}">
                  <a16:creationId xmlns:a16="http://schemas.microsoft.com/office/drawing/2014/main" id="{20028970-0143-4CF1-B6E0-006437D78F20}"/>
                </a:ext>
              </a:extLst>
            </p:cNvPr>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386;p64">
              <a:extLst>
                <a:ext uri="{FF2B5EF4-FFF2-40B4-BE49-F238E27FC236}">
                  <a16:creationId xmlns:a16="http://schemas.microsoft.com/office/drawing/2014/main" id="{C2336EAE-A043-436E-A839-0A46CA7662E9}"/>
                </a:ext>
              </a:extLst>
            </p:cNvPr>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387;p64">
              <a:extLst>
                <a:ext uri="{FF2B5EF4-FFF2-40B4-BE49-F238E27FC236}">
                  <a16:creationId xmlns:a16="http://schemas.microsoft.com/office/drawing/2014/main" id="{53084476-3E1B-4FBB-87B2-6A5668684599}"/>
                </a:ext>
              </a:extLst>
            </p:cNvPr>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388;p64">
              <a:extLst>
                <a:ext uri="{FF2B5EF4-FFF2-40B4-BE49-F238E27FC236}">
                  <a16:creationId xmlns:a16="http://schemas.microsoft.com/office/drawing/2014/main" id="{9F0AE13B-8AFA-4760-813A-ADEC34FABEEC}"/>
                </a:ext>
              </a:extLst>
            </p:cNvPr>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389;p64">
              <a:extLst>
                <a:ext uri="{FF2B5EF4-FFF2-40B4-BE49-F238E27FC236}">
                  <a16:creationId xmlns:a16="http://schemas.microsoft.com/office/drawing/2014/main" id="{544DC858-C319-43A4-8D03-7A1C79A8F3FA}"/>
                </a:ext>
              </a:extLst>
            </p:cNvPr>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390;p64">
              <a:extLst>
                <a:ext uri="{FF2B5EF4-FFF2-40B4-BE49-F238E27FC236}">
                  <a16:creationId xmlns:a16="http://schemas.microsoft.com/office/drawing/2014/main" id="{39262C4B-205D-405C-94BB-20B71F466CB9}"/>
                </a:ext>
              </a:extLst>
            </p:cNvPr>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391;p64">
              <a:extLst>
                <a:ext uri="{FF2B5EF4-FFF2-40B4-BE49-F238E27FC236}">
                  <a16:creationId xmlns:a16="http://schemas.microsoft.com/office/drawing/2014/main" id="{7A7EAD48-35E6-4BB7-9255-96D123A219A4}"/>
                </a:ext>
              </a:extLst>
            </p:cNvPr>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392;p64">
              <a:extLst>
                <a:ext uri="{FF2B5EF4-FFF2-40B4-BE49-F238E27FC236}">
                  <a16:creationId xmlns:a16="http://schemas.microsoft.com/office/drawing/2014/main" id="{0237AA22-B442-4A25-A49D-E7B00E62E393}"/>
                </a:ext>
              </a:extLst>
            </p:cNvPr>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393;p64">
              <a:extLst>
                <a:ext uri="{FF2B5EF4-FFF2-40B4-BE49-F238E27FC236}">
                  <a16:creationId xmlns:a16="http://schemas.microsoft.com/office/drawing/2014/main" id="{980CDA6A-18D2-4FB8-A3EE-ED76B62C63D3}"/>
                </a:ext>
              </a:extLst>
            </p:cNvPr>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394;p64">
              <a:extLst>
                <a:ext uri="{FF2B5EF4-FFF2-40B4-BE49-F238E27FC236}">
                  <a16:creationId xmlns:a16="http://schemas.microsoft.com/office/drawing/2014/main" id="{96B7A788-06AF-4F74-A625-0602EE0D8A74}"/>
                </a:ext>
              </a:extLst>
            </p:cNvPr>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395;p64">
              <a:extLst>
                <a:ext uri="{FF2B5EF4-FFF2-40B4-BE49-F238E27FC236}">
                  <a16:creationId xmlns:a16="http://schemas.microsoft.com/office/drawing/2014/main" id="{74C65FF0-EEBF-44E2-B590-06448D27A3DA}"/>
                </a:ext>
              </a:extLst>
            </p:cNvPr>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396;p64">
              <a:extLst>
                <a:ext uri="{FF2B5EF4-FFF2-40B4-BE49-F238E27FC236}">
                  <a16:creationId xmlns:a16="http://schemas.microsoft.com/office/drawing/2014/main" id="{7EEE6765-868E-44F4-95D2-64A616EA3130}"/>
                </a:ext>
              </a:extLst>
            </p:cNvPr>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397;p64">
              <a:extLst>
                <a:ext uri="{FF2B5EF4-FFF2-40B4-BE49-F238E27FC236}">
                  <a16:creationId xmlns:a16="http://schemas.microsoft.com/office/drawing/2014/main" id="{0D29B9C3-B1B4-4230-B402-562976BD77D6}"/>
                </a:ext>
              </a:extLst>
            </p:cNvPr>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398;p64">
              <a:extLst>
                <a:ext uri="{FF2B5EF4-FFF2-40B4-BE49-F238E27FC236}">
                  <a16:creationId xmlns:a16="http://schemas.microsoft.com/office/drawing/2014/main" id="{610BBF08-4344-4898-B561-D2EBB6AA6EB1}"/>
                </a:ext>
              </a:extLst>
            </p:cNvPr>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399;p64">
              <a:extLst>
                <a:ext uri="{FF2B5EF4-FFF2-40B4-BE49-F238E27FC236}">
                  <a16:creationId xmlns:a16="http://schemas.microsoft.com/office/drawing/2014/main" id="{D29E0184-18FF-47A5-AA19-F52FEE7B30B3}"/>
                </a:ext>
              </a:extLst>
            </p:cNvPr>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400;p64">
              <a:extLst>
                <a:ext uri="{FF2B5EF4-FFF2-40B4-BE49-F238E27FC236}">
                  <a16:creationId xmlns:a16="http://schemas.microsoft.com/office/drawing/2014/main" id="{08974995-AE12-4504-B4D9-A8F2E8460D08}"/>
                </a:ext>
              </a:extLst>
            </p:cNvPr>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401;p64">
              <a:extLst>
                <a:ext uri="{FF2B5EF4-FFF2-40B4-BE49-F238E27FC236}">
                  <a16:creationId xmlns:a16="http://schemas.microsoft.com/office/drawing/2014/main" id="{726AAC43-6F99-4C3C-BD82-39C1533B218F}"/>
                </a:ext>
              </a:extLst>
            </p:cNvPr>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402;p64">
              <a:extLst>
                <a:ext uri="{FF2B5EF4-FFF2-40B4-BE49-F238E27FC236}">
                  <a16:creationId xmlns:a16="http://schemas.microsoft.com/office/drawing/2014/main" id="{80E0C889-FC3C-4C7D-B4DB-B9A4708888E5}"/>
                </a:ext>
              </a:extLst>
            </p:cNvPr>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403;p64">
              <a:extLst>
                <a:ext uri="{FF2B5EF4-FFF2-40B4-BE49-F238E27FC236}">
                  <a16:creationId xmlns:a16="http://schemas.microsoft.com/office/drawing/2014/main" id="{9CDB9C54-BC3D-4471-B985-35BD0AA57BA8}"/>
                </a:ext>
              </a:extLst>
            </p:cNvPr>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404;p64">
              <a:extLst>
                <a:ext uri="{FF2B5EF4-FFF2-40B4-BE49-F238E27FC236}">
                  <a16:creationId xmlns:a16="http://schemas.microsoft.com/office/drawing/2014/main" id="{D3C427D3-5F8F-4C6D-B7B0-FC1D729190BF}"/>
                </a:ext>
              </a:extLst>
            </p:cNvPr>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405;p64">
              <a:extLst>
                <a:ext uri="{FF2B5EF4-FFF2-40B4-BE49-F238E27FC236}">
                  <a16:creationId xmlns:a16="http://schemas.microsoft.com/office/drawing/2014/main" id="{C13140A4-B3F5-43C3-9AE3-52B4E1CACBBB}"/>
                </a:ext>
              </a:extLst>
            </p:cNvPr>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406;p64">
              <a:extLst>
                <a:ext uri="{FF2B5EF4-FFF2-40B4-BE49-F238E27FC236}">
                  <a16:creationId xmlns:a16="http://schemas.microsoft.com/office/drawing/2014/main" id="{E67B3479-8550-4399-8AEF-3CF19ED5B60D}"/>
                </a:ext>
              </a:extLst>
            </p:cNvPr>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407;p64">
              <a:extLst>
                <a:ext uri="{FF2B5EF4-FFF2-40B4-BE49-F238E27FC236}">
                  <a16:creationId xmlns:a16="http://schemas.microsoft.com/office/drawing/2014/main" id="{9F60A0FD-1611-434B-AFBC-8EF8555B9A94}"/>
                </a:ext>
              </a:extLst>
            </p:cNvPr>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408;p64">
              <a:extLst>
                <a:ext uri="{FF2B5EF4-FFF2-40B4-BE49-F238E27FC236}">
                  <a16:creationId xmlns:a16="http://schemas.microsoft.com/office/drawing/2014/main" id="{2B59EC23-43C5-4091-A14E-90300032AA27}"/>
                </a:ext>
              </a:extLst>
            </p:cNvPr>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409;p64">
              <a:extLst>
                <a:ext uri="{FF2B5EF4-FFF2-40B4-BE49-F238E27FC236}">
                  <a16:creationId xmlns:a16="http://schemas.microsoft.com/office/drawing/2014/main" id="{A0B0D07A-6663-4C0D-91EE-CAFEC41B7C4C}"/>
                </a:ext>
              </a:extLst>
            </p:cNvPr>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410;p64">
              <a:extLst>
                <a:ext uri="{FF2B5EF4-FFF2-40B4-BE49-F238E27FC236}">
                  <a16:creationId xmlns:a16="http://schemas.microsoft.com/office/drawing/2014/main" id="{DC2E5DA6-0569-4401-84AC-9CFC088F339F}"/>
                </a:ext>
              </a:extLst>
            </p:cNvPr>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411;p64">
              <a:extLst>
                <a:ext uri="{FF2B5EF4-FFF2-40B4-BE49-F238E27FC236}">
                  <a16:creationId xmlns:a16="http://schemas.microsoft.com/office/drawing/2014/main" id="{137DCB2C-7AF7-4BE6-A6A2-0AA5FB230C74}"/>
                </a:ext>
              </a:extLst>
            </p:cNvPr>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412;p64">
              <a:extLst>
                <a:ext uri="{FF2B5EF4-FFF2-40B4-BE49-F238E27FC236}">
                  <a16:creationId xmlns:a16="http://schemas.microsoft.com/office/drawing/2014/main" id="{D5DF668E-F5B8-4A5A-A6F5-83CC3EA1CC4A}"/>
                </a:ext>
              </a:extLst>
            </p:cNvPr>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413;p64">
              <a:extLst>
                <a:ext uri="{FF2B5EF4-FFF2-40B4-BE49-F238E27FC236}">
                  <a16:creationId xmlns:a16="http://schemas.microsoft.com/office/drawing/2014/main" id="{B4484A88-0620-4743-B41C-420845EEFC0C}"/>
                </a:ext>
              </a:extLst>
            </p:cNvPr>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414;p64">
              <a:extLst>
                <a:ext uri="{FF2B5EF4-FFF2-40B4-BE49-F238E27FC236}">
                  <a16:creationId xmlns:a16="http://schemas.microsoft.com/office/drawing/2014/main" id="{50AEA916-9AEF-42D0-9E3C-B1F1D02233F9}"/>
                </a:ext>
              </a:extLst>
            </p:cNvPr>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415;p64">
              <a:extLst>
                <a:ext uri="{FF2B5EF4-FFF2-40B4-BE49-F238E27FC236}">
                  <a16:creationId xmlns:a16="http://schemas.microsoft.com/office/drawing/2014/main" id="{75BACE76-20A1-47D5-ADD9-CBF31707A174}"/>
                </a:ext>
              </a:extLst>
            </p:cNvPr>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416;p64">
              <a:extLst>
                <a:ext uri="{FF2B5EF4-FFF2-40B4-BE49-F238E27FC236}">
                  <a16:creationId xmlns:a16="http://schemas.microsoft.com/office/drawing/2014/main" id="{2DFF64D1-1265-4DFF-AF55-B8AB2B3AF207}"/>
                </a:ext>
              </a:extLst>
            </p:cNvPr>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417;p64">
              <a:extLst>
                <a:ext uri="{FF2B5EF4-FFF2-40B4-BE49-F238E27FC236}">
                  <a16:creationId xmlns:a16="http://schemas.microsoft.com/office/drawing/2014/main" id="{FB348F12-8858-4C75-A231-9C4B3B01DE24}"/>
                </a:ext>
              </a:extLst>
            </p:cNvPr>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418;p64">
              <a:extLst>
                <a:ext uri="{FF2B5EF4-FFF2-40B4-BE49-F238E27FC236}">
                  <a16:creationId xmlns:a16="http://schemas.microsoft.com/office/drawing/2014/main" id="{A51C9F47-728D-4D01-A814-C29237F5458D}"/>
                </a:ext>
              </a:extLst>
            </p:cNvPr>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419;p64">
              <a:extLst>
                <a:ext uri="{FF2B5EF4-FFF2-40B4-BE49-F238E27FC236}">
                  <a16:creationId xmlns:a16="http://schemas.microsoft.com/office/drawing/2014/main" id="{F16BBA3B-BBD1-403A-9E28-D5BB2E6F7CDB}"/>
                </a:ext>
              </a:extLst>
            </p:cNvPr>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420;p64">
              <a:extLst>
                <a:ext uri="{FF2B5EF4-FFF2-40B4-BE49-F238E27FC236}">
                  <a16:creationId xmlns:a16="http://schemas.microsoft.com/office/drawing/2014/main" id="{54E93334-E559-424E-A5A1-4A57D0B4518D}"/>
                </a:ext>
              </a:extLst>
            </p:cNvPr>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421;p64">
              <a:extLst>
                <a:ext uri="{FF2B5EF4-FFF2-40B4-BE49-F238E27FC236}">
                  <a16:creationId xmlns:a16="http://schemas.microsoft.com/office/drawing/2014/main" id="{2714F8EF-6A87-47C4-A82C-DA98BEAD9E27}"/>
                </a:ext>
              </a:extLst>
            </p:cNvPr>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422;p64">
              <a:extLst>
                <a:ext uri="{FF2B5EF4-FFF2-40B4-BE49-F238E27FC236}">
                  <a16:creationId xmlns:a16="http://schemas.microsoft.com/office/drawing/2014/main" id="{677D2519-1E5B-4E9E-8BCC-32E60E525250}"/>
                </a:ext>
              </a:extLst>
            </p:cNvPr>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423;p64">
              <a:extLst>
                <a:ext uri="{FF2B5EF4-FFF2-40B4-BE49-F238E27FC236}">
                  <a16:creationId xmlns:a16="http://schemas.microsoft.com/office/drawing/2014/main" id="{546800F6-D093-4026-97E6-C51C734AA630}"/>
                </a:ext>
              </a:extLst>
            </p:cNvPr>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424;p64">
              <a:extLst>
                <a:ext uri="{FF2B5EF4-FFF2-40B4-BE49-F238E27FC236}">
                  <a16:creationId xmlns:a16="http://schemas.microsoft.com/office/drawing/2014/main" id="{DC9996B8-D16B-4F7E-8892-D7FBFB31B464}"/>
                </a:ext>
              </a:extLst>
            </p:cNvPr>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425;p64">
              <a:extLst>
                <a:ext uri="{FF2B5EF4-FFF2-40B4-BE49-F238E27FC236}">
                  <a16:creationId xmlns:a16="http://schemas.microsoft.com/office/drawing/2014/main" id="{9D8BAF93-499C-46A6-9CBD-4D095E38F933}"/>
                </a:ext>
              </a:extLst>
            </p:cNvPr>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426;p64">
              <a:extLst>
                <a:ext uri="{FF2B5EF4-FFF2-40B4-BE49-F238E27FC236}">
                  <a16:creationId xmlns:a16="http://schemas.microsoft.com/office/drawing/2014/main" id="{6D33C21C-762D-4DEF-9EDE-59EE754E3741}"/>
                </a:ext>
              </a:extLst>
            </p:cNvPr>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427;p64">
              <a:extLst>
                <a:ext uri="{FF2B5EF4-FFF2-40B4-BE49-F238E27FC236}">
                  <a16:creationId xmlns:a16="http://schemas.microsoft.com/office/drawing/2014/main" id="{7985FE10-A194-4085-9514-FA67F04475E0}"/>
                </a:ext>
              </a:extLst>
            </p:cNvPr>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428;p64">
              <a:extLst>
                <a:ext uri="{FF2B5EF4-FFF2-40B4-BE49-F238E27FC236}">
                  <a16:creationId xmlns:a16="http://schemas.microsoft.com/office/drawing/2014/main" id="{6B2EC83B-63B5-4A03-B97B-2A121DAF1B30}"/>
                </a:ext>
              </a:extLst>
            </p:cNvPr>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429;p64">
              <a:extLst>
                <a:ext uri="{FF2B5EF4-FFF2-40B4-BE49-F238E27FC236}">
                  <a16:creationId xmlns:a16="http://schemas.microsoft.com/office/drawing/2014/main" id="{CC580841-8AD6-463C-94F5-66E09AEA72C1}"/>
                </a:ext>
              </a:extLst>
            </p:cNvPr>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430;p64">
              <a:extLst>
                <a:ext uri="{FF2B5EF4-FFF2-40B4-BE49-F238E27FC236}">
                  <a16:creationId xmlns:a16="http://schemas.microsoft.com/office/drawing/2014/main" id="{E01C0D23-D782-4D44-9A46-95A17117C10E}"/>
                </a:ext>
              </a:extLst>
            </p:cNvPr>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431;p64">
              <a:extLst>
                <a:ext uri="{FF2B5EF4-FFF2-40B4-BE49-F238E27FC236}">
                  <a16:creationId xmlns:a16="http://schemas.microsoft.com/office/drawing/2014/main" id="{D7D66FFB-258E-4159-8C70-56C35FFAD041}"/>
                </a:ext>
              </a:extLst>
            </p:cNvPr>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432;p64">
              <a:extLst>
                <a:ext uri="{FF2B5EF4-FFF2-40B4-BE49-F238E27FC236}">
                  <a16:creationId xmlns:a16="http://schemas.microsoft.com/office/drawing/2014/main" id="{8C7933D8-B514-4FD6-832C-C4BA65878878}"/>
                </a:ext>
              </a:extLst>
            </p:cNvPr>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433;p64">
              <a:extLst>
                <a:ext uri="{FF2B5EF4-FFF2-40B4-BE49-F238E27FC236}">
                  <a16:creationId xmlns:a16="http://schemas.microsoft.com/office/drawing/2014/main" id="{88A726B5-2A0D-423F-951F-890D545F7D2A}"/>
                </a:ext>
              </a:extLst>
            </p:cNvPr>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434;p64">
              <a:extLst>
                <a:ext uri="{FF2B5EF4-FFF2-40B4-BE49-F238E27FC236}">
                  <a16:creationId xmlns:a16="http://schemas.microsoft.com/office/drawing/2014/main" id="{A306B4D8-3B29-474D-804E-529DA008D25C}"/>
                </a:ext>
              </a:extLst>
            </p:cNvPr>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435;p64">
              <a:extLst>
                <a:ext uri="{FF2B5EF4-FFF2-40B4-BE49-F238E27FC236}">
                  <a16:creationId xmlns:a16="http://schemas.microsoft.com/office/drawing/2014/main" id="{04DB9C1E-3A6F-4A1D-9C65-FEF9B3C018CD}"/>
                </a:ext>
              </a:extLst>
            </p:cNvPr>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436;p64">
              <a:extLst>
                <a:ext uri="{FF2B5EF4-FFF2-40B4-BE49-F238E27FC236}">
                  <a16:creationId xmlns:a16="http://schemas.microsoft.com/office/drawing/2014/main" id="{980968A1-A09D-4633-8ED1-50900F06C54E}"/>
                </a:ext>
              </a:extLst>
            </p:cNvPr>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437;p64">
              <a:extLst>
                <a:ext uri="{FF2B5EF4-FFF2-40B4-BE49-F238E27FC236}">
                  <a16:creationId xmlns:a16="http://schemas.microsoft.com/office/drawing/2014/main" id="{3901FA1E-873B-4C1A-9E9C-07BC91427434}"/>
                </a:ext>
              </a:extLst>
            </p:cNvPr>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438;p64">
              <a:extLst>
                <a:ext uri="{FF2B5EF4-FFF2-40B4-BE49-F238E27FC236}">
                  <a16:creationId xmlns:a16="http://schemas.microsoft.com/office/drawing/2014/main" id="{F04362F5-DAAB-426D-A139-65932E3CC28C}"/>
                </a:ext>
              </a:extLst>
            </p:cNvPr>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439;p64">
              <a:extLst>
                <a:ext uri="{FF2B5EF4-FFF2-40B4-BE49-F238E27FC236}">
                  <a16:creationId xmlns:a16="http://schemas.microsoft.com/office/drawing/2014/main" id="{25AC812F-F4A8-46DB-99BC-326D40DFF524}"/>
                </a:ext>
              </a:extLst>
            </p:cNvPr>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440;p64">
              <a:extLst>
                <a:ext uri="{FF2B5EF4-FFF2-40B4-BE49-F238E27FC236}">
                  <a16:creationId xmlns:a16="http://schemas.microsoft.com/office/drawing/2014/main" id="{D1E6D78F-57B4-4BD0-B204-726D4F9F8D1E}"/>
                </a:ext>
              </a:extLst>
            </p:cNvPr>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441;p64">
              <a:extLst>
                <a:ext uri="{FF2B5EF4-FFF2-40B4-BE49-F238E27FC236}">
                  <a16:creationId xmlns:a16="http://schemas.microsoft.com/office/drawing/2014/main" id="{AA8D6E7F-4B53-433D-9BF4-4720BE68FAD4}"/>
                </a:ext>
              </a:extLst>
            </p:cNvPr>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442;p64">
              <a:extLst>
                <a:ext uri="{FF2B5EF4-FFF2-40B4-BE49-F238E27FC236}">
                  <a16:creationId xmlns:a16="http://schemas.microsoft.com/office/drawing/2014/main" id="{723CD7AD-3997-4AB9-B237-26A652545B9D}"/>
                </a:ext>
              </a:extLst>
            </p:cNvPr>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443;p64">
              <a:extLst>
                <a:ext uri="{FF2B5EF4-FFF2-40B4-BE49-F238E27FC236}">
                  <a16:creationId xmlns:a16="http://schemas.microsoft.com/office/drawing/2014/main" id="{CC071FBA-2FCE-4661-99CE-F56865527ED9}"/>
                </a:ext>
              </a:extLst>
            </p:cNvPr>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444;p64">
              <a:extLst>
                <a:ext uri="{FF2B5EF4-FFF2-40B4-BE49-F238E27FC236}">
                  <a16:creationId xmlns:a16="http://schemas.microsoft.com/office/drawing/2014/main" id="{70313AB3-1401-4D6E-98A1-9B02B1C55734}"/>
                </a:ext>
              </a:extLst>
            </p:cNvPr>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445;p64">
              <a:extLst>
                <a:ext uri="{FF2B5EF4-FFF2-40B4-BE49-F238E27FC236}">
                  <a16:creationId xmlns:a16="http://schemas.microsoft.com/office/drawing/2014/main" id="{72214B9F-4C90-495A-976A-94942CC972FB}"/>
                </a:ext>
              </a:extLst>
            </p:cNvPr>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446;p64">
              <a:extLst>
                <a:ext uri="{FF2B5EF4-FFF2-40B4-BE49-F238E27FC236}">
                  <a16:creationId xmlns:a16="http://schemas.microsoft.com/office/drawing/2014/main" id="{FB9529F6-86E8-4918-B261-5E6DD59EF3B9}"/>
                </a:ext>
              </a:extLst>
            </p:cNvPr>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447;p64">
              <a:extLst>
                <a:ext uri="{FF2B5EF4-FFF2-40B4-BE49-F238E27FC236}">
                  <a16:creationId xmlns:a16="http://schemas.microsoft.com/office/drawing/2014/main" id="{962052C9-37CA-4B96-9A09-E28DDA6C1A30}"/>
                </a:ext>
              </a:extLst>
            </p:cNvPr>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448;p64">
              <a:extLst>
                <a:ext uri="{FF2B5EF4-FFF2-40B4-BE49-F238E27FC236}">
                  <a16:creationId xmlns:a16="http://schemas.microsoft.com/office/drawing/2014/main" id="{9F6C199F-A616-449C-9C03-4F109971D710}"/>
                </a:ext>
              </a:extLst>
            </p:cNvPr>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449;p64">
              <a:extLst>
                <a:ext uri="{FF2B5EF4-FFF2-40B4-BE49-F238E27FC236}">
                  <a16:creationId xmlns:a16="http://schemas.microsoft.com/office/drawing/2014/main" id="{F83B7C74-DEC6-4B90-8FD6-9F320C272AA4}"/>
                </a:ext>
              </a:extLst>
            </p:cNvPr>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450;p64">
              <a:extLst>
                <a:ext uri="{FF2B5EF4-FFF2-40B4-BE49-F238E27FC236}">
                  <a16:creationId xmlns:a16="http://schemas.microsoft.com/office/drawing/2014/main" id="{AB8D0BBB-0EE3-4F2E-B57F-D2AB5C1293DC}"/>
                </a:ext>
              </a:extLst>
            </p:cNvPr>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451;p64">
              <a:extLst>
                <a:ext uri="{FF2B5EF4-FFF2-40B4-BE49-F238E27FC236}">
                  <a16:creationId xmlns:a16="http://schemas.microsoft.com/office/drawing/2014/main" id="{F8506779-E297-4EBC-9D67-33DFBCA48C15}"/>
                </a:ext>
              </a:extLst>
            </p:cNvPr>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452;p64">
              <a:extLst>
                <a:ext uri="{FF2B5EF4-FFF2-40B4-BE49-F238E27FC236}">
                  <a16:creationId xmlns:a16="http://schemas.microsoft.com/office/drawing/2014/main" id="{B067EC8C-16D0-4675-9C7E-FBB351418834}"/>
                </a:ext>
              </a:extLst>
            </p:cNvPr>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453;p64">
              <a:extLst>
                <a:ext uri="{FF2B5EF4-FFF2-40B4-BE49-F238E27FC236}">
                  <a16:creationId xmlns:a16="http://schemas.microsoft.com/office/drawing/2014/main" id="{F7E9A44B-4E34-4680-8915-8C45D62CF6A1}"/>
                </a:ext>
              </a:extLst>
            </p:cNvPr>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454;p64">
              <a:extLst>
                <a:ext uri="{FF2B5EF4-FFF2-40B4-BE49-F238E27FC236}">
                  <a16:creationId xmlns:a16="http://schemas.microsoft.com/office/drawing/2014/main" id="{D35A326D-06CF-4E5A-88C3-8A7809202927}"/>
                </a:ext>
              </a:extLst>
            </p:cNvPr>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455;p64">
              <a:extLst>
                <a:ext uri="{FF2B5EF4-FFF2-40B4-BE49-F238E27FC236}">
                  <a16:creationId xmlns:a16="http://schemas.microsoft.com/office/drawing/2014/main" id="{148CD7CA-B5D5-4DE9-B6DF-DFDCAE66BB25}"/>
                </a:ext>
              </a:extLst>
            </p:cNvPr>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456;p64">
              <a:extLst>
                <a:ext uri="{FF2B5EF4-FFF2-40B4-BE49-F238E27FC236}">
                  <a16:creationId xmlns:a16="http://schemas.microsoft.com/office/drawing/2014/main" id="{112027C0-A8D9-4F6A-96E7-325DD39BFE23}"/>
                </a:ext>
              </a:extLst>
            </p:cNvPr>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457;p64">
              <a:extLst>
                <a:ext uri="{FF2B5EF4-FFF2-40B4-BE49-F238E27FC236}">
                  <a16:creationId xmlns:a16="http://schemas.microsoft.com/office/drawing/2014/main" id="{FC480AA2-6551-40B2-9CD3-3BB59AA4C1E1}"/>
                </a:ext>
              </a:extLst>
            </p:cNvPr>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458;p64">
              <a:extLst>
                <a:ext uri="{FF2B5EF4-FFF2-40B4-BE49-F238E27FC236}">
                  <a16:creationId xmlns:a16="http://schemas.microsoft.com/office/drawing/2014/main" id="{623D3188-FB5B-4E10-8C80-DDA7F310488F}"/>
                </a:ext>
              </a:extLst>
            </p:cNvPr>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459;p64">
              <a:extLst>
                <a:ext uri="{FF2B5EF4-FFF2-40B4-BE49-F238E27FC236}">
                  <a16:creationId xmlns:a16="http://schemas.microsoft.com/office/drawing/2014/main" id="{955414C1-907E-4E30-89FE-B2F00DE5300B}"/>
                </a:ext>
              </a:extLst>
            </p:cNvPr>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460;p64">
              <a:extLst>
                <a:ext uri="{FF2B5EF4-FFF2-40B4-BE49-F238E27FC236}">
                  <a16:creationId xmlns:a16="http://schemas.microsoft.com/office/drawing/2014/main" id="{FCE2B14C-CFB1-442F-8206-64771D6C2C53}"/>
                </a:ext>
              </a:extLst>
            </p:cNvPr>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461;p64">
              <a:extLst>
                <a:ext uri="{FF2B5EF4-FFF2-40B4-BE49-F238E27FC236}">
                  <a16:creationId xmlns:a16="http://schemas.microsoft.com/office/drawing/2014/main" id="{AA7444BF-90A4-4073-B01F-3D73C057FA9C}"/>
                </a:ext>
              </a:extLst>
            </p:cNvPr>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462;p64">
              <a:extLst>
                <a:ext uri="{FF2B5EF4-FFF2-40B4-BE49-F238E27FC236}">
                  <a16:creationId xmlns:a16="http://schemas.microsoft.com/office/drawing/2014/main" id="{CB59612D-9047-45A9-B743-1A9DA4EF071B}"/>
                </a:ext>
              </a:extLst>
            </p:cNvPr>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463;p64">
              <a:extLst>
                <a:ext uri="{FF2B5EF4-FFF2-40B4-BE49-F238E27FC236}">
                  <a16:creationId xmlns:a16="http://schemas.microsoft.com/office/drawing/2014/main" id="{936D3135-83EA-483F-A7FB-83E8852F8806}"/>
                </a:ext>
              </a:extLst>
            </p:cNvPr>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464;p64">
              <a:extLst>
                <a:ext uri="{FF2B5EF4-FFF2-40B4-BE49-F238E27FC236}">
                  <a16:creationId xmlns:a16="http://schemas.microsoft.com/office/drawing/2014/main" id="{5DDD6BFF-F0D1-47FA-BECC-980D27DAB57B}"/>
                </a:ext>
              </a:extLst>
            </p:cNvPr>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465;p64">
              <a:extLst>
                <a:ext uri="{FF2B5EF4-FFF2-40B4-BE49-F238E27FC236}">
                  <a16:creationId xmlns:a16="http://schemas.microsoft.com/office/drawing/2014/main" id="{C7AB370C-C193-4A70-9669-F8C932EB5921}"/>
                </a:ext>
              </a:extLst>
            </p:cNvPr>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466;p64">
              <a:extLst>
                <a:ext uri="{FF2B5EF4-FFF2-40B4-BE49-F238E27FC236}">
                  <a16:creationId xmlns:a16="http://schemas.microsoft.com/office/drawing/2014/main" id="{150E2D00-1AEF-441D-97AF-AE1969D63159}"/>
                </a:ext>
              </a:extLst>
            </p:cNvPr>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467;p64">
              <a:extLst>
                <a:ext uri="{FF2B5EF4-FFF2-40B4-BE49-F238E27FC236}">
                  <a16:creationId xmlns:a16="http://schemas.microsoft.com/office/drawing/2014/main" id="{AB37477E-19F9-4D60-A795-A99D982FC3F6}"/>
                </a:ext>
              </a:extLst>
            </p:cNvPr>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468;p64">
              <a:extLst>
                <a:ext uri="{FF2B5EF4-FFF2-40B4-BE49-F238E27FC236}">
                  <a16:creationId xmlns:a16="http://schemas.microsoft.com/office/drawing/2014/main" id="{6DC389A4-4D38-493E-BB3E-D3F254AD388A}"/>
                </a:ext>
              </a:extLst>
            </p:cNvPr>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469;p64">
              <a:extLst>
                <a:ext uri="{FF2B5EF4-FFF2-40B4-BE49-F238E27FC236}">
                  <a16:creationId xmlns:a16="http://schemas.microsoft.com/office/drawing/2014/main" id="{935536C7-2594-4F70-8C04-479B704BF4DF}"/>
                </a:ext>
              </a:extLst>
            </p:cNvPr>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470;p64">
              <a:extLst>
                <a:ext uri="{FF2B5EF4-FFF2-40B4-BE49-F238E27FC236}">
                  <a16:creationId xmlns:a16="http://schemas.microsoft.com/office/drawing/2014/main" id="{A5EBD9EE-6B1A-45D4-89C8-66C8E4E0F259}"/>
                </a:ext>
              </a:extLst>
            </p:cNvPr>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471;p64">
              <a:extLst>
                <a:ext uri="{FF2B5EF4-FFF2-40B4-BE49-F238E27FC236}">
                  <a16:creationId xmlns:a16="http://schemas.microsoft.com/office/drawing/2014/main" id="{4A29E2AB-C5B2-454C-B863-59B22C68224E}"/>
                </a:ext>
              </a:extLst>
            </p:cNvPr>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472;p64">
              <a:extLst>
                <a:ext uri="{FF2B5EF4-FFF2-40B4-BE49-F238E27FC236}">
                  <a16:creationId xmlns:a16="http://schemas.microsoft.com/office/drawing/2014/main" id="{5D0A162B-619B-4854-9C9C-C2DF13E47E81}"/>
                </a:ext>
              </a:extLst>
            </p:cNvPr>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473;p64">
              <a:extLst>
                <a:ext uri="{FF2B5EF4-FFF2-40B4-BE49-F238E27FC236}">
                  <a16:creationId xmlns:a16="http://schemas.microsoft.com/office/drawing/2014/main" id="{6DC53D48-6487-4FA9-ACD7-A840781CA3FE}"/>
                </a:ext>
              </a:extLst>
            </p:cNvPr>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474;p64">
              <a:extLst>
                <a:ext uri="{FF2B5EF4-FFF2-40B4-BE49-F238E27FC236}">
                  <a16:creationId xmlns:a16="http://schemas.microsoft.com/office/drawing/2014/main" id="{ABF051E9-E3BA-4150-BC88-DDCA50D7AFB8}"/>
                </a:ext>
              </a:extLst>
            </p:cNvPr>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475;p64">
              <a:extLst>
                <a:ext uri="{FF2B5EF4-FFF2-40B4-BE49-F238E27FC236}">
                  <a16:creationId xmlns:a16="http://schemas.microsoft.com/office/drawing/2014/main" id="{2EF876F1-2624-4111-9FEC-27D873447B54}"/>
                </a:ext>
              </a:extLst>
            </p:cNvPr>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476;p64">
              <a:extLst>
                <a:ext uri="{FF2B5EF4-FFF2-40B4-BE49-F238E27FC236}">
                  <a16:creationId xmlns:a16="http://schemas.microsoft.com/office/drawing/2014/main" id="{36010BA9-A4C3-42C1-8091-BAC520617EBD}"/>
                </a:ext>
              </a:extLst>
            </p:cNvPr>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477;p64">
              <a:extLst>
                <a:ext uri="{FF2B5EF4-FFF2-40B4-BE49-F238E27FC236}">
                  <a16:creationId xmlns:a16="http://schemas.microsoft.com/office/drawing/2014/main" id="{109AFF88-CE70-434C-96D3-CCD029D79DF9}"/>
                </a:ext>
              </a:extLst>
            </p:cNvPr>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478;p64">
              <a:extLst>
                <a:ext uri="{FF2B5EF4-FFF2-40B4-BE49-F238E27FC236}">
                  <a16:creationId xmlns:a16="http://schemas.microsoft.com/office/drawing/2014/main" id="{6953A33D-BE6C-4F3A-ACE4-C0C364A6419A}"/>
                </a:ext>
              </a:extLst>
            </p:cNvPr>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479;p64">
              <a:extLst>
                <a:ext uri="{FF2B5EF4-FFF2-40B4-BE49-F238E27FC236}">
                  <a16:creationId xmlns:a16="http://schemas.microsoft.com/office/drawing/2014/main" id="{2CBC12E4-4AD8-4FC0-B8C5-581B40C4893C}"/>
                </a:ext>
              </a:extLst>
            </p:cNvPr>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480;p64">
              <a:extLst>
                <a:ext uri="{FF2B5EF4-FFF2-40B4-BE49-F238E27FC236}">
                  <a16:creationId xmlns:a16="http://schemas.microsoft.com/office/drawing/2014/main" id="{230D47B5-607D-4C69-AE97-A4B7F0103089}"/>
                </a:ext>
              </a:extLst>
            </p:cNvPr>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481;p64">
              <a:extLst>
                <a:ext uri="{FF2B5EF4-FFF2-40B4-BE49-F238E27FC236}">
                  <a16:creationId xmlns:a16="http://schemas.microsoft.com/office/drawing/2014/main" id="{748845B8-F7D9-4F29-8AD8-9261A7854F17}"/>
                </a:ext>
              </a:extLst>
            </p:cNvPr>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482;p64">
              <a:extLst>
                <a:ext uri="{FF2B5EF4-FFF2-40B4-BE49-F238E27FC236}">
                  <a16:creationId xmlns:a16="http://schemas.microsoft.com/office/drawing/2014/main" id="{776589F6-6D02-4A23-B0F1-02FB643510A5}"/>
                </a:ext>
              </a:extLst>
            </p:cNvPr>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483;p64">
              <a:extLst>
                <a:ext uri="{FF2B5EF4-FFF2-40B4-BE49-F238E27FC236}">
                  <a16:creationId xmlns:a16="http://schemas.microsoft.com/office/drawing/2014/main" id="{551EF674-DBDC-4D08-A8ED-570728E37FEB}"/>
                </a:ext>
              </a:extLst>
            </p:cNvPr>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484;p64">
              <a:extLst>
                <a:ext uri="{FF2B5EF4-FFF2-40B4-BE49-F238E27FC236}">
                  <a16:creationId xmlns:a16="http://schemas.microsoft.com/office/drawing/2014/main" id="{DEEE4CB0-8AD8-43BD-AFFA-3FA0CF9A206F}"/>
                </a:ext>
              </a:extLst>
            </p:cNvPr>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485;p64">
              <a:extLst>
                <a:ext uri="{FF2B5EF4-FFF2-40B4-BE49-F238E27FC236}">
                  <a16:creationId xmlns:a16="http://schemas.microsoft.com/office/drawing/2014/main" id="{44EFA2C9-7E6C-4015-9810-75DF37410D53}"/>
                </a:ext>
              </a:extLst>
            </p:cNvPr>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486;p64">
              <a:extLst>
                <a:ext uri="{FF2B5EF4-FFF2-40B4-BE49-F238E27FC236}">
                  <a16:creationId xmlns:a16="http://schemas.microsoft.com/office/drawing/2014/main" id="{DC6C18F2-8966-4EE1-9B85-55EA8FD42093}"/>
                </a:ext>
              </a:extLst>
            </p:cNvPr>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487;p64">
              <a:extLst>
                <a:ext uri="{FF2B5EF4-FFF2-40B4-BE49-F238E27FC236}">
                  <a16:creationId xmlns:a16="http://schemas.microsoft.com/office/drawing/2014/main" id="{120C89F9-9F25-421B-A767-18004336A69A}"/>
                </a:ext>
              </a:extLst>
            </p:cNvPr>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488;p64">
              <a:extLst>
                <a:ext uri="{FF2B5EF4-FFF2-40B4-BE49-F238E27FC236}">
                  <a16:creationId xmlns:a16="http://schemas.microsoft.com/office/drawing/2014/main" id="{EECC6C6F-5D0D-4AB8-A64E-DEAACC68A8F5}"/>
                </a:ext>
              </a:extLst>
            </p:cNvPr>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489;p64">
              <a:extLst>
                <a:ext uri="{FF2B5EF4-FFF2-40B4-BE49-F238E27FC236}">
                  <a16:creationId xmlns:a16="http://schemas.microsoft.com/office/drawing/2014/main" id="{BDAE62BE-02C4-4935-A508-C8D64BBBE92B}"/>
                </a:ext>
              </a:extLst>
            </p:cNvPr>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490;p64">
              <a:extLst>
                <a:ext uri="{FF2B5EF4-FFF2-40B4-BE49-F238E27FC236}">
                  <a16:creationId xmlns:a16="http://schemas.microsoft.com/office/drawing/2014/main" id="{0DB1213E-998D-4155-86EA-650189229744}"/>
                </a:ext>
              </a:extLst>
            </p:cNvPr>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491;p64">
              <a:extLst>
                <a:ext uri="{FF2B5EF4-FFF2-40B4-BE49-F238E27FC236}">
                  <a16:creationId xmlns:a16="http://schemas.microsoft.com/office/drawing/2014/main" id="{0EB7B2BE-C3D7-40D2-A852-D33153C3A3A2}"/>
                </a:ext>
              </a:extLst>
            </p:cNvPr>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492;p64">
              <a:extLst>
                <a:ext uri="{FF2B5EF4-FFF2-40B4-BE49-F238E27FC236}">
                  <a16:creationId xmlns:a16="http://schemas.microsoft.com/office/drawing/2014/main" id="{0D5710D2-9837-4C56-AAA6-0B30596BA8D2}"/>
                </a:ext>
              </a:extLst>
            </p:cNvPr>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493;p64">
              <a:extLst>
                <a:ext uri="{FF2B5EF4-FFF2-40B4-BE49-F238E27FC236}">
                  <a16:creationId xmlns:a16="http://schemas.microsoft.com/office/drawing/2014/main" id="{B22371E7-DA31-4223-95A0-9F7F1539E9D4}"/>
                </a:ext>
              </a:extLst>
            </p:cNvPr>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494;p64">
              <a:extLst>
                <a:ext uri="{FF2B5EF4-FFF2-40B4-BE49-F238E27FC236}">
                  <a16:creationId xmlns:a16="http://schemas.microsoft.com/office/drawing/2014/main" id="{1D7613CA-FAE4-4F98-9160-3C65DD4306C7}"/>
                </a:ext>
              </a:extLst>
            </p:cNvPr>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495;p64">
              <a:extLst>
                <a:ext uri="{FF2B5EF4-FFF2-40B4-BE49-F238E27FC236}">
                  <a16:creationId xmlns:a16="http://schemas.microsoft.com/office/drawing/2014/main" id="{D813E6D3-9732-4486-9988-28E3CDA29B5D}"/>
                </a:ext>
              </a:extLst>
            </p:cNvPr>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496;p64">
              <a:extLst>
                <a:ext uri="{FF2B5EF4-FFF2-40B4-BE49-F238E27FC236}">
                  <a16:creationId xmlns:a16="http://schemas.microsoft.com/office/drawing/2014/main" id="{8F781A88-336A-4962-A81E-71E847E93F30}"/>
                </a:ext>
              </a:extLst>
            </p:cNvPr>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497;p64">
              <a:extLst>
                <a:ext uri="{FF2B5EF4-FFF2-40B4-BE49-F238E27FC236}">
                  <a16:creationId xmlns:a16="http://schemas.microsoft.com/office/drawing/2014/main" id="{80DCBBA6-0363-4CFD-8C09-1E207E6E0B63}"/>
                </a:ext>
              </a:extLst>
            </p:cNvPr>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498;p64">
              <a:extLst>
                <a:ext uri="{FF2B5EF4-FFF2-40B4-BE49-F238E27FC236}">
                  <a16:creationId xmlns:a16="http://schemas.microsoft.com/office/drawing/2014/main" id="{1E57D594-9905-4C9A-8463-4C4467369B60}"/>
                </a:ext>
              </a:extLst>
            </p:cNvPr>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499;p64">
              <a:extLst>
                <a:ext uri="{FF2B5EF4-FFF2-40B4-BE49-F238E27FC236}">
                  <a16:creationId xmlns:a16="http://schemas.microsoft.com/office/drawing/2014/main" id="{00F463D0-8EAD-4F0B-949F-92AFD4D44A14}"/>
                </a:ext>
              </a:extLst>
            </p:cNvPr>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500;p64">
              <a:extLst>
                <a:ext uri="{FF2B5EF4-FFF2-40B4-BE49-F238E27FC236}">
                  <a16:creationId xmlns:a16="http://schemas.microsoft.com/office/drawing/2014/main" id="{FC25A448-7284-4C09-B5AA-653616F29CEA}"/>
                </a:ext>
              </a:extLst>
            </p:cNvPr>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501;p64">
              <a:extLst>
                <a:ext uri="{FF2B5EF4-FFF2-40B4-BE49-F238E27FC236}">
                  <a16:creationId xmlns:a16="http://schemas.microsoft.com/office/drawing/2014/main" id="{13B0BD49-2A4B-4770-9829-058FBA71F9CA}"/>
                </a:ext>
              </a:extLst>
            </p:cNvPr>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502;p64">
              <a:extLst>
                <a:ext uri="{FF2B5EF4-FFF2-40B4-BE49-F238E27FC236}">
                  <a16:creationId xmlns:a16="http://schemas.microsoft.com/office/drawing/2014/main" id="{1EC20385-C3D7-425F-9AAD-DD754D4F7ADC}"/>
                </a:ext>
              </a:extLst>
            </p:cNvPr>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503;p64">
              <a:extLst>
                <a:ext uri="{FF2B5EF4-FFF2-40B4-BE49-F238E27FC236}">
                  <a16:creationId xmlns:a16="http://schemas.microsoft.com/office/drawing/2014/main" id="{559FC80F-52B5-40BD-834F-2DBF6001B299}"/>
                </a:ext>
              </a:extLst>
            </p:cNvPr>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504;p64">
              <a:extLst>
                <a:ext uri="{FF2B5EF4-FFF2-40B4-BE49-F238E27FC236}">
                  <a16:creationId xmlns:a16="http://schemas.microsoft.com/office/drawing/2014/main" id="{689D591F-C9AE-442C-9160-681A193BA169}"/>
                </a:ext>
              </a:extLst>
            </p:cNvPr>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505;p64">
              <a:extLst>
                <a:ext uri="{FF2B5EF4-FFF2-40B4-BE49-F238E27FC236}">
                  <a16:creationId xmlns:a16="http://schemas.microsoft.com/office/drawing/2014/main" id="{0D7D8E07-FDC4-4449-8DBA-71A56001770C}"/>
                </a:ext>
              </a:extLst>
            </p:cNvPr>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506;p64">
              <a:extLst>
                <a:ext uri="{FF2B5EF4-FFF2-40B4-BE49-F238E27FC236}">
                  <a16:creationId xmlns:a16="http://schemas.microsoft.com/office/drawing/2014/main" id="{F0BD97E8-4421-41D0-B88B-68B7A0C2183C}"/>
                </a:ext>
              </a:extLst>
            </p:cNvPr>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507;p64">
              <a:extLst>
                <a:ext uri="{FF2B5EF4-FFF2-40B4-BE49-F238E27FC236}">
                  <a16:creationId xmlns:a16="http://schemas.microsoft.com/office/drawing/2014/main" id="{1E76EAF1-7767-48F4-9669-2616693483B9}"/>
                </a:ext>
              </a:extLst>
            </p:cNvPr>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508;p64">
              <a:extLst>
                <a:ext uri="{FF2B5EF4-FFF2-40B4-BE49-F238E27FC236}">
                  <a16:creationId xmlns:a16="http://schemas.microsoft.com/office/drawing/2014/main" id="{78E43AFF-9E46-4529-A8DE-7113B62490EC}"/>
                </a:ext>
              </a:extLst>
            </p:cNvPr>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509;p64">
              <a:extLst>
                <a:ext uri="{FF2B5EF4-FFF2-40B4-BE49-F238E27FC236}">
                  <a16:creationId xmlns:a16="http://schemas.microsoft.com/office/drawing/2014/main" id="{5B57724D-3565-4D3A-9112-1524914E1581}"/>
                </a:ext>
              </a:extLst>
            </p:cNvPr>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510;p64">
              <a:extLst>
                <a:ext uri="{FF2B5EF4-FFF2-40B4-BE49-F238E27FC236}">
                  <a16:creationId xmlns:a16="http://schemas.microsoft.com/office/drawing/2014/main" id="{2AFA1D0A-1B90-4A93-BA42-245D247FCD3C}"/>
                </a:ext>
              </a:extLst>
            </p:cNvPr>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511;p64">
              <a:extLst>
                <a:ext uri="{FF2B5EF4-FFF2-40B4-BE49-F238E27FC236}">
                  <a16:creationId xmlns:a16="http://schemas.microsoft.com/office/drawing/2014/main" id="{BE8CEB81-4C19-473F-8D45-4F7BB52C37E7}"/>
                </a:ext>
              </a:extLst>
            </p:cNvPr>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512;p64">
              <a:extLst>
                <a:ext uri="{FF2B5EF4-FFF2-40B4-BE49-F238E27FC236}">
                  <a16:creationId xmlns:a16="http://schemas.microsoft.com/office/drawing/2014/main" id="{4F7E27E5-A183-4532-B6AB-1BA9040DF548}"/>
                </a:ext>
              </a:extLst>
            </p:cNvPr>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513;p64">
              <a:extLst>
                <a:ext uri="{FF2B5EF4-FFF2-40B4-BE49-F238E27FC236}">
                  <a16:creationId xmlns:a16="http://schemas.microsoft.com/office/drawing/2014/main" id="{2AEDEC33-E14C-46A3-86BF-BB4C45A852AA}"/>
                </a:ext>
              </a:extLst>
            </p:cNvPr>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514;p64">
              <a:extLst>
                <a:ext uri="{FF2B5EF4-FFF2-40B4-BE49-F238E27FC236}">
                  <a16:creationId xmlns:a16="http://schemas.microsoft.com/office/drawing/2014/main" id="{623E0B85-33BF-4689-A42C-9D3BFF97FF8B}"/>
                </a:ext>
              </a:extLst>
            </p:cNvPr>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515;p64">
              <a:extLst>
                <a:ext uri="{FF2B5EF4-FFF2-40B4-BE49-F238E27FC236}">
                  <a16:creationId xmlns:a16="http://schemas.microsoft.com/office/drawing/2014/main" id="{20D232E5-1345-48FE-9078-CC291142829A}"/>
                </a:ext>
              </a:extLst>
            </p:cNvPr>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516;p64">
              <a:extLst>
                <a:ext uri="{FF2B5EF4-FFF2-40B4-BE49-F238E27FC236}">
                  <a16:creationId xmlns:a16="http://schemas.microsoft.com/office/drawing/2014/main" id="{295333D5-9849-490F-8604-58CC6FB06CE2}"/>
                </a:ext>
              </a:extLst>
            </p:cNvPr>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517;p64">
              <a:extLst>
                <a:ext uri="{FF2B5EF4-FFF2-40B4-BE49-F238E27FC236}">
                  <a16:creationId xmlns:a16="http://schemas.microsoft.com/office/drawing/2014/main" id="{BE7EBECA-6AAA-41A9-A8DC-76884A024541}"/>
                </a:ext>
              </a:extLst>
            </p:cNvPr>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518;p64">
              <a:extLst>
                <a:ext uri="{FF2B5EF4-FFF2-40B4-BE49-F238E27FC236}">
                  <a16:creationId xmlns:a16="http://schemas.microsoft.com/office/drawing/2014/main" id="{7A508AAC-C541-4AC8-8497-9D266B13BC9A}"/>
                </a:ext>
              </a:extLst>
            </p:cNvPr>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519;p64">
              <a:extLst>
                <a:ext uri="{FF2B5EF4-FFF2-40B4-BE49-F238E27FC236}">
                  <a16:creationId xmlns:a16="http://schemas.microsoft.com/office/drawing/2014/main" id="{48000086-0348-443E-990D-8D64FEC3F05A}"/>
                </a:ext>
              </a:extLst>
            </p:cNvPr>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520;p64">
              <a:extLst>
                <a:ext uri="{FF2B5EF4-FFF2-40B4-BE49-F238E27FC236}">
                  <a16:creationId xmlns:a16="http://schemas.microsoft.com/office/drawing/2014/main" id="{F34867F3-5337-4166-8CAC-D9F547CFC982}"/>
                </a:ext>
              </a:extLst>
            </p:cNvPr>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521;p64">
              <a:extLst>
                <a:ext uri="{FF2B5EF4-FFF2-40B4-BE49-F238E27FC236}">
                  <a16:creationId xmlns:a16="http://schemas.microsoft.com/office/drawing/2014/main" id="{28531007-8DFC-40CD-A05C-81D2E6B67308}"/>
                </a:ext>
              </a:extLst>
            </p:cNvPr>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522;p64">
              <a:extLst>
                <a:ext uri="{FF2B5EF4-FFF2-40B4-BE49-F238E27FC236}">
                  <a16:creationId xmlns:a16="http://schemas.microsoft.com/office/drawing/2014/main" id="{84F3159D-5514-4229-A06C-334193EA565D}"/>
                </a:ext>
              </a:extLst>
            </p:cNvPr>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523;p64">
              <a:extLst>
                <a:ext uri="{FF2B5EF4-FFF2-40B4-BE49-F238E27FC236}">
                  <a16:creationId xmlns:a16="http://schemas.microsoft.com/office/drawing/2014/main" id="{DA271A4D-54EB-40D6-9C3D-A82D1C42BB2F}"/>
                </a:ext>
              </a:extLst>
            </p:cNvPr>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524;p64">
              <a:extLst>
                <a:ext uri="{FF2B5EF4-FFF2-40B4-BE49-F238E27FC236}">
                  <a16:creationId xmlns:a16="http://schemas.microsoft.com/office/drawing/2014/main" id="{05B7CEF3-BCC6-4BFA-846F-70349F4B1B15}"/>
                </a:ext>
              </a:extLst>
            </p:cNvPr>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525;p64">
              <a:extLst>
                <a:ext uri="{FF2B5EF4-FFF2-40B4-BE49-F238E27FC236}">
                  <a16:creationId xmlns:a16="http://schemas.microsoft.com/office/drawing/2014/main" id="{560087F9-F175-4FFC-831E-99FFE2C4EE68}"/>
                </a:ext>
              </a:extLst>
            </p:cNvPr>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526;p64">
              <a:extLst>
                <a:ext uri="{FF2B5EF4-FFF2-40B4-BE49-F238E27FC236}">
                  <a16:creationId xmlns:a16="http://schemas.microsoft.com/office/drawing/2014/main" id="{DDFF7C74-5599-4612-9412-985910C1C29F}"/>
                </a:ext>
              </a:extLst>
            </p:cNvPr>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527;p64">
              <a:extLst>
                <a:ext uri="{FF2B5EF4-FFF2-40B4-BE49-F238E27FC236}">
                  <a16:creationId xmlns:a16="http://schemas.microsoft.com/office/drawing/2014/main" id="{7A1FD32F-B8DE-4139-9F6D-20937653F13E}"/>
                </a:ext>
              </a:extLst>
            </p:cNvPr>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528;p64">
              <a:extLst>
                <a:ext uri="{FF2B5EF4-FFF2-40B4-BE49-F238E27FC236}">
                  <a16:creationId xmlns:a16="http://schemas.microsoft.com/office/drawing/2014/main" id="{E600D264-C886-48A7-9232-1A2889C1D7BA}"/>
                </a:ext>
              </a:extLst>
            </p:cNvPr>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529;p64">
              <a:extLst>
                <a:ext uri="{FF2B5EF4-FFF2-40B4-BE49-F238E27FC236}">
                  <a16:creationId xmlns:a16="http://schemas.microsoft.com/office/drawing/2014/main" id="{9CDF32AE-DD8D-4D23-8D79-A051594A89D4}"/>
                </a:ext>
              </a:extLst>
            </p:cNvPr>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530;p64">
              <a:extLst>
                <a:ext uri="{FF2B5EF4-FFF2-40B4-BE49-F238E27FC236}">
                  <a16:creationId xmlns:a16="http://schemas.microsoft.com/office/drawing/2014/main" id="{2C15A852-BF6D-4389-B1DB-D64EEDACFEDD}"/>
                </a:ext>
              </a:extLst>
            </p:cNvPr>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531;p64">
              <a:extLst>
                <a:ext uri="{FF2B5EF4-FFF2-40B4-BE49-F238E27FC236}">
                  <a16:creationId xmlns:a16="http://schemas.microsoft.com/office/drawing/2014/main" id="{C4919CB4-8148-4100-B10F-89D5FFAAA91D}"/>
                </a:ext>
              </a:extLst>
            </p:cNvPr>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532;p64">
              <a:extLst>
                <a:ext uri="{FF2B5EF4-FFF2-40B4-BE49-F238E27FC236}">
                  <a16:creationId xmlns:a16="http://schemas.microsoft.com/office/drawing/2014/main" id="{EFBDF02F-04F1-4157-A86C-491DF1016B2F}"/>
                </a:ext>
              </a:extLst>
            </p:cNvPr>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533;p64">
              <a:extLst>
                <a:ext uri="{FF2B5EF4-FFF2-40B4-BE49-F238E27FC236}">
                  <a16:creationId xmlns:a16="http://schemas.microsoft.com/office/drawing/2014/main" id="{8969329B-8B2D-452E-84A9-AF2DC4D0F4AA}"/>
                </a:ext>
              </a:extLst>
            </p:cNvPr>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534;p64">
              <a:extLst>
                <a:ext uri="{FF2B5EF4-FFF2-40B4-BE49-F238E27FC236}">
                  <a16:creationId xmlns:a16="http://schemas.microsoft.com/office/drawing/2014/main" id="{9BE08736-D2B4-407A-AC64-78EF4F1DBB84}"/>
                </a:ext>
              </a:extLst>
            </p:cNvPr>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535;p64">
              <a:extLst>
                <a:ext uri="{FF2B5EF4-FFF2-40B4-BE49-F238E27FC236}">
                  <a16:creationId xmlns:a16="http://schemas.microsoft.com/office/drawing/2014/main" id="{73FA8305-F860-4F4C-8450-4D50C5D38A94}"/>
                </a:ext>
              </a:extLst>
            </p:cNvPr>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536;p64">
              <a:extLst>
                <a:ext uri="{FF2B5EF4-FFF2-40B4-BE49-F238E27FC236}">
                  <a16:creationId xmlns:a16="http://schemas.microsoft.com/office/drawing/2014/main" id="{32A88C74-98D5-4B4F-8885-76389FF770C5}"/>
                </a:ext>
              </a:extLst>
            </p:cNvPr>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537;p64">
              <a:extLst>
                <a:ext uri="{FF2B5EF4-FFF2-40B4-BE49-F238E27FC236}">
                  <a16:creationId xmlns:a16="http://schemas.microsoft.com/office/drawing/2014/main" id="{EC0B1476-EBE7-40D9-BA4B-9707E8E195E4}"/>
                </a:ext>
              </a:extLst>
            </p:cNvPr>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538;p64">
              <a:extLst>
                <a:ext uri="{FF2B5EF4-FFF2-40B4-BE49-F238E27FC236}">
                  <a16:creationId xmlns:a16="http://schemas.microsoft.com/office/drawing/2014/main" id="{7158FA9E-78AF-4227-9BEF-78D14E4C22EA}"/>
                </a:ext>
              </a:extLst>
            </p:cNvPr>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539;p64">
              <a:extLst>
                <a:ext uri="{FF2B5EF4-FFF2-40B4-BE49-F238E27FC236}">
                  <a16:creationId xmlns:a16="http://schemas.microsoft.com/office/drawing/2014/main" id="{AFBD1E78-CC89-404D-B899-DE05B83B7FD4}"/>
                </a:ext>
              </a:extLst>
            </p:cNvPr>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540;p64">
              <a:extLst>
                <a:ext uri="{FF2B5EF4-FFF2-40B4-BE49-F238E27FC236}">
                  <a16:creationId xmlns:a16="http://schemas.microsoft.com/office/drawing/2014/main" id="{CFE49DD4-2D66-4A5A-9E1A-FBE661040D7B}"/>
                </a:ext>
              </a:extLst>
            </p:cNvPr>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541;p64">
              <a:extLst>
                <a:ext uri="{FF2B5EF4-FFF2-40B4-BE49-F238E27FC236}">
                  <a16:creationId xmlns:a16="http://schemas.microsoft.com/office/drawing/2014/main" id="{1F332391-77B7-462F-80AB-E2AB15810426}"/>
                </a:ext>
              </a:extLst>
            </p:cNvPr>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542;p64">
              <a:extLst>
                <a:ext uri="{FF2B5EF4-FFF2-40B4-BE49-F238E27FC236}">
                  <a16:creationId xmlns:a16="http://schemas.microsoft.com/office/drawing/2014/main" id="{ABF54055-FC7B-454A-AA96-BFBCD9CA0375}"/>
                </a:ext>
              </a:extLst>
            </p:cNvPr>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543;p64">
              <a:extLst>
                <a:ext uri="{FF2B5EF4-FFF2-40B4-BE49-F238E27FC236}">
                  <a16:creationId xmlns:a16="http://schemas.microsoft.com/office/drawing/2014/main" id="{CD7EA1FA-CDFB-491E-BD52-1ED9B9DC4D55}"/>
                </a:ext>
              </a:extLst>
            </p:cNvPr>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544;p64">
              <a:extLst>
                <a:ext uri="{FF2B5EF4-FFF2-40B4-BE49-F238E27FC236}">
                  <a16:creationId xmlns:a16="http://schemas.microsoft.com/office/drawing/2014/main" id="{B32A41C7-9745-4587-AADC-752588D1F586}"/>
                </a:ext>
              </a:extLst>
            </p:cNvPr>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545;p64">
              <a:extLst>
                <a:ext uri="{FF2B5EF4-FFF2-40B4-BE49-F238E27FC236}">
                  <a16:creationId xmlns:a16="http://schemas.microsoft.com/office/drawing/2014/main" id="{0F8E46A1-CAF5-4BE1-892F-3CB245F29AAB}"/>
                </a:ext>
              </a:extLst>
            </p:cNvPr>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546;p64">
              <a:extLst>
                <a:ext uri="{FF2B5EF4-FFF2-40B4-BE49-F238E27FC236}">
                  <a16:creationId xmlns:a16="http://schemas.microsoft.com/office/drawing/2014/main" id="{02F20BCC-F7EB-4D51-9721-986A892C761E}"/>
                </a:ext>
              </a:extLst>
            </p:cNvPr>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547;p64">
              <a:extLst>
                <a:ext uri="{FF2B5EF4-FFF2-40B4-BE49-F238E27FC236}">
                  <a16:creationId xmlns:a16="http://schemas.microsoft.com/office/drawing/2014/main" id="{10252339-E6C2-456B-B79B-9104099DDF77}"/>
                </a:ext>
              </a:extLst>
            </p:cNvPr>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548;p64">
              <a:extLst>
                <a:ext uri="{FF2B5EF4-FFF2-40B4-BE49-F238E27FC236}">
                  <a16:creationId xmlns:a16="http://schemas.microsoft.com/office/drawing/2014/main" id="{BB8524DC-22DA-42E1-BDFD-685D59CDF426}"/>
                </a:ext>
              </a:extLst>
            </p:cNvPr>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549;p64">
              <a:extLst>
                <a:ext uri="{FF2B5EF4-FFF2-40B4-BE49-F238E27FC236}">
                  <a16:creationId xmlns:a16="http://schemas.microsoft.com/office/drawing/2014/main" id="{0D03443D-210E-4A19-AD95-56C259A18B83}"/>
                </a:ext>
              </a:extLst>
            </p:cNvPr>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550;p64">
              <a:extLst>
                <a:ext uri="{FF2B5EF4-FFF2-40B4-BE49-F238E27FC236}">
                  <a16:creationId xmlns:a16="http://schemas.microsoft.com/office/drawing/2014/main" id="{B94590B8-A3F9-46B3-B03D-33CB7E419688}"/>
                </a:ext>
              </a:extLst>
            </p:cNvPr>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551;p64">
              <a:extLst>
                <a:ext uri="{FF2B5EF4-FFF2-40B4-BE49-F238E27FC236}">
                  <a16:creationId xmlns:a16="http://schemas.microsoft.com/office/drawing/2014/main" id="{38970462-258C-4AA3-8B52-2C4FEB4F60A3}"/>
                </a:ext>
              </a:extLst>
            </p:cNvPr>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552;p64">
              <a:extLst>
                <a:ext uri="{FF2B5EF4-FFF2-40B4-BE49-F238E27FC236}">
                  <a16:creationId xmlns:a16="http://schemas.microsoft.com/office/drawing/2014/main" id="{EF64CEC3-801A-46B3-8C0E-12BC4441EF19}"/>
                </a:ext>
              </a:extLst>
            </p:cNvPr>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553;p64">
              <a:extLst>
                <a:ext uri="{FF2B5EF4-FFF2-40B4-BE49-F238E27FC236}">
                  <a16:creationId xmlns:a16="http://schemas.microsoft.com/office/drawing/2014/main" id="{E87CA253-0FFA-4CA1-AD3A-02EEFB631523}"/>
                </a:ext>
              </a:extLst>
            </p:cNvPr>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554;p64">
              <a:extLst>
                <a:ext uri="{FF2B5EF4-FFF2-40B4-BE49-F238E27FC236}">
                  <a16:creationId xmlns:a16="http://schemas.microsoft.com/office/drawing/2014/main" id="{A54ADF7E-E9BC-45BE-B0B0-929A64947425}"/>
                </a:ext>
              </a:extLst>
            </p:cNvPr>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555;p64">
              <a:extLst>
                <a:ext uri="{FF2B5EF4-FFF2-40B4-BE49-F238E27FC236}">
                  <a16:creationId xmlns:a16="http://schemas.microsoft.com/office/drawing/2014/main" id="{2ED5F674-1381-4BBA-A2A6-6F331B2F5797}"/>
                </a:ext>
              </a:extLst>
            </p:cNvPr>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556;p64">
              <a:extLst>
                <a:ext uri="{FF2B5EF4-FFF2-40B4-BE49-F238E27FC236}">
                  <a16:creationId xmlns:a16="http://schemas.microsoft.com/office/drawing/2014/main" id="{CDD6322F-3310-4717-828A-6767B734A7F7}"/>
                </a:ext>
              </a:extLst>
            </p:cNvPr>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557;p64">
              <a:extLst>
                <a:ext uri="{FF2B5EF4-FFF2-40B4-BE49-F238E27FC236}">
                  <a16:creationId xmlns:a16="http://schemas.microsoft.com/office/drawing/2014/main" id="{3E992483-E391-4546-BFEC-BE2131928C49}"/>
                </a:ext>
              </a:extLst>
            </p:cNvPr>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558;p64">
              <a:extLst>
                <a:ext uri="{FF2B5EF4-FFF2-40B4-BE49-F238E27FC236}">
                  <a16:creationId xmlns:a16="http://schemas.microsoft.com/office/drawing/2014/main" id="{BB6B13A3-645F-44F8-A04C-FA63588BC02C}"/>
                </a:ext>
              </a:extLst>
            </p:cNvPr>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559;p64">
              <a:extLst>
                <a:ext uri="{FF2B5EF4-FFF2-40B4-BE49-F238E27FC236}">
                  <a16:creationId xmlns:a16="http://schemas.microsoft.com/office/drawing/2014/main" id="{AD1FDBD2-FD33-45C4-9F21-DBC0356A0FA9}"/>
                </a:ext>
              </a:extLst>
            </p:cNvPr>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560;p64">
              <a:extLst>
                <a:ext uri="{FF2B5EF4-FFF2-40B4-BE49-F238E27FC236}">
                  <a16:creationId xmlns:a16="http://schemas.microsoft.com/office/drawing/2014/main" id="{255F268F-11A4-46A2-AFE7-144A55B44E3A}"/>
                </a:ext>
              </a:extLst>
            </p:cNvPr>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561;p64">
              <a:extLst>
                <a:ext uri="{FF2B5EF4-FFF2-40B4-BE49-F238E27FC236}">
                  <a16:creationId xmlns:a16="http://schemas.microsoft.com/office/drawing/2014/main" id="{FC658162-88B2-490F-AB93-8618616220AC}"/>
                </a:ext>
              </a:extLst>
            </p:cNvPr>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562;p64">
              <a:extLst>
                <a:ext uri="{FF2B5EF4-FFF2-40B4-BE49-F238E27FC236}">
                  <a16:creationId xmlns:a16="http://schemas.microsoft.com/office/drawing/2014/main" id="{B4D4746B-8886-4121-83EA-DB19B4ED7391}"/>
                </a:ext>
              </a:extLst>
            </p:cNvPr>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563;p64">
              <a:extLst>
                <a:ext uri="{FF2B5EF4-FFF2-40B4-BE49-F238E27FC236}">
                  <a16:creationId xmlns:a16="http://schemas.microsoft.com/office/drawing/2014/main" id="{E92432D8-AC6D-4A4B-82AC-4AA838E86D4E}"/>
                </a:ext>
              </a:extLst>
            </p:cNvPr>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564;p64">
              <a:extLst>
                <a:ext uri="{FF2B5EF4-FFF2-40B4-BE49-F238E27FC236}">
                  <a16:creationId xmlns:a16="http://schemas.microsoft.com/office/drawing/2014/main" id="{5F9DF116-DAE4-40B2-AC28-58C09E06FF62}"/>
                </a:ext>
              </a:extLst>
            </p:cNvPr>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565;p64">
              <a:extLst>
                <a:ext uri="{FF2B5EF4-FFF2-40B4-BE49-F238E27FC236}">
                  <a16:creationId xmlns:a16="http://schemas.microsoft.com/office/drawing/2014/main" id="{14940C75-D121-4602-953C-045329D5C360}"/>
                </a:ext>
              </a:extLst>
            </p:cNvPr>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566;p64">
              <a:extLst>
                <a:ext uri="{FF2B5EF4-FFF2-40B4-BE49-F238E27FC236}">
                  <a16:creationId xmlns:a16="http://schemas.microsoft.com/office/drawing/2014/main" id="{F633D6B5-FB5D-477F-82F9-4A86EF28094A}"/>
                </a:ext>
              </a:extLst>
            </p:cNvPr>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567;p64">
              <a:extLst>
                <a:ext uri="{FF2B5EF4-FFF2-40B4-BE49-F238E27FC236}">
                  <a16:creationId xmlns:a16="http://schemas.microsoft.com/office/drawing/2014/main" id="{4E1F6170-B0FD-4102-9A56-67EF26B94696}"/>
                </a:ext>
              </a:extLst>
            </p:cNvPr>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568;p64">
              <a:extLst>
                <a:ext uri="{FF2B5EF4-FFF2-40B4-BE49-F238E27FC236}">
                  <a16:creationId xmlns:a16="http://schemas.microsoft.com/office/drawing/2014/main" id="{1782CD48-5F1E-4B79-AC7D-32BA0020CFF8}"/>
                </a:ext>
              </a:extLst>
            </p:cNvPr>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569;p64">
              <a:extLst>
                <a:ext uri="{FF2B5EF4-FFF2-40B4-BE49-F238E27FC236}">
                  <a16:creationId xmlns:a16="http://schemas.microsoft.com/office/drawing/2014/main" id="{D82D6051-C6C0-4C70-B0D5-F567D4A2EFE1}"/>
                </a:ext>
              </a:extLst>
            </p:cNvPr>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570;p64">
              <a:extLst>
                <a:ext uri="{FF2B5EF4-FFF2-40B4-BE49-F238E27FC236}">
                  <a16:creationId xmlns:a16="http://schemas.microsoft.com/office/drawing/2014/main" id="{72E4B8C4-0473-4DAF-9A49-9276996C631F}"/>
                </a:ext>
              </a:extLst>
            </p:cNvPr>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571;p64">
              <a:extLst>
                <a:ext uri="{FF2B5EF4-FFF2-40B4-BE49-F238E27FC236}">
                  <a16:creationId xmlns:a16="http://schemas.microsoft.com/office/drawing/2014/main" id="{832C03B3-286A-4AD0-BD66-817E2C873478}"/>
                </a:ext>
              </a:extLst>
            </p:cNvPr>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572;p64">
              <a:extLst>
                <a:ext uri="{FF2B5EF4-FFF2-40B4-BE49-F238E27FC236}">
                  <a16:creationId xmlns:a16="http://schemas.microsoft.com/office/drawing/2014/main" id="{4F0FCD14-7D4B-4C51-A1CA-23B33D4A0CFF}"/>
                </a:ext>
              </a:extLst>
            </p:cNvPr>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573;p64">
              <a:extLst>
                <a:ext uri="{FF2B5EF4-FFF2-40B4-BE49-F238E27FC236}">
                  <a16:creationId xmlns:a16="http://schemas.microsoft.com/office/drawing/2014/main" id="{0325C836-5479-441A-9553-F8CDDAE690AB}"/>
                </a:ext>
              </a:extLst>
            </p:cNvPr>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574;p64">
              <a:extLst>
                <a:ext uri="{FF2B5EF4-FFF2-40B4-BE49-F238E27FC236}">
                  <a16:creationId xmlns:a16="http://schemas.microsoft.com/office/drawing/2014/main" id="{044889C0-1191-464E-81C6-4BA37A17AA39}"/>
                </a:ext>
              </a:extLst>
            </p:cNvPr>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575;p64">
              <a:extLst>
                <a:ext uri="{FF2B5EF4-FFF2-40B4-BE49-F238E27FC236}">
                  <a16:creationId xmlns:a16="http://schemas.microsoft.com/office/drawing/2014/main" id="{5E23BD9C-E93F-4A01-9AAB-07C94EB462C2}"/>
                </a:ext>
              </a:extLst>
            </p:cNvPr>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576;p64">
              <a:extLst>
                <a:ext uri="{FF2B5EF4-FFF2-40B4-BE49-F238E27FC236}">
                  <a16:creationId xmlns:a16="http://schemas.microsoft.com/office/drawing/2014/main" id="{7554273A-F93B-40D4-80BC-D3DD0B0400DF}"/>
                </a:ext>
              </a:extLst>
            </p:cNvPr>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577;p64">
              <a:extLst>
                <a:ext uri="{FF2B5EF4-FFF2-40B4-BE49-F238E27FC236}">
                  <a16:creationId xmlns:a16="http://schemas.microsoft.com/office/drawing/2014/main" id="{5CCB42D6-5165-46B0-B38F-23593787AAC8}"/>
                </a:ext>
              </a:extLst>
            </p:cNvPr>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578;p64">
              <a:extLst>
                <a:ext uri="{FF2B5EF4-FFF2-40B4-BE49-F238E27FC236}">
                  <a16:creationId xmlns:a16="http://schemas.microsoft.com/office/drawing/2014/main" id="{FC5A5045-118D-4EFA-824E-097F73AA3E69}"/>
                </a:ext>
              </a:extLst>
            </p:cNvPr>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579;p64">
              <a:extLst>
                <a:ext uri="{FF2B5EF4-FFF2-40B4-BE49-F238E27FC236}">
                  <a16:creationId xmlns:a16="http://schemas.microsoft.com/office/drawing/2014/main" id="{9A0857B7-5E15-4779-AE95-14C6E68AB13A}"/>
                </a:ext>
              </a:extLst>
            </p:cNvPr>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580;p64">
              <a:extLst>
                <a:ext uri="{FF2B5EF4-FFF2-40B4-BE49-F238E27FC236}">
                  <a16:creationId xmlns:a16="http://schemas.microsoft.com/office/drawing/2014/main" id="{3C02394B-3FC5-4FD4-A12E-1FD2523DA06B}"/>
                </a:ext>
              </a:extLst>
            </p:cNvPr>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581;p64">
              <a:extLst>
                <a:ext uri="{FF2B5EF4-FFF2-40B4-BE49-F238E27FC236}">
                  <a16:creationId xmlns:a16="http://schemas.microsoft.com/office/drawing/2014/main" id="{A9FDE06E-E1E0-4E4E-9B4D-A7DB7BCDCD3F}"/>
                </a:ext>
              </a:extLst>
            </p:cNvPr>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582;p64">
              <a:extLst>
                <a:ext uri="{FF2B5EF4-FFF2-40B4-BE49-F238E27FC236}">
                  <a16:creationId xmlns:a16="http://schemas.microsoft.com/office/drawing/2014/main" id="{9007BD98-A10A-4F13-A151-7464487F3694}"/>
                </a:ext>
              </a:extLst>
            </p:cNvPr>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583;p64">
              <a:extLst>
                <a:ext uri="{FF2B5EF4-FFF2-40B4-BE49-F238E27FC236}">
                  <a16:creationId xmlns:a16="http://schemas.microsoft.com/office/drawing/2014/main" id="{BA80BEC5-D6C6-4B50-9553-AB4CCDBA248C}"/>
                </a:ext>
              </a:extLst>
            </p:cNvPr>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584;p64">
              <a:extLst>
                <a:ext uri="{FF2B5EF4-FFF2-40B4-BE49-F238E27FC236}">
                  <a16:creationId xmlns:a16="http://schemas.microsoft.com/office/drawing/2014/main" id="{B6EB3533-CD9D-4617-ACEF-663555A4D7A3}"/>
                </a:ext>
              </a:extLst>
            </p:cNvPr>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585;p64">
              <a:extLst>
                <a:ext uri="{FF2B5EF4-FFF2-40B4-BE49-F238E27FC236}">
                  <a16:creationId xmlns:a16="http://schemas.microsoft.com/office/drawing/2014/main" id="{6E5134E7-24D6-477A-A2F1-1390A3BE4CF3}"/>
                </a:ext>
              </a:extLst>
            </p:cNvPr>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586;p64">
              <a:extLst>
                <a:ext uri="{FF2B5EF4-FFF2-40B4-BE49-F238E27FC236}">
                  <a16:creationId xmlns:a16="http://schemas.microsoft.com/office/drawing/2014/main" id="{4BF54FF9-E5B9-4810-9186-1F247753B391}"/>
                </a:ext>
              </a:extLst>
            </p:cNvPr>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587;p64">
              <a:extLst>
                <a:ext uri="{FF2B5EF4-FFF2-40B4-BE49-F238E27FC236}">
                  <a16:creationId xmlns:a16="http://schemas.microsoft.com/office/drawing/2014/main" id="{5DD31B72-F11A-4EEE-941C-CD3DEAA23857}"/>
                </a:ext>
              </a:extLst>
            </p:cNvPr>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588;p64">
              <a:extLst>
                <a:ext uri="{FF2B5EF4-FFF2-40B4-BE49-F238E27FC236}">
                  <a16:creationId xmlns:a16="http://schemas.microsoft.com/office/drawing/2014/main" id="{F9D97F1E-1969-4A6D-A11B-C24414D74CCD}"/>
                </a:ext>
              </a:extLst>
            </p:cNvPr>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589;p64">
              <a:extLst>
                <a:ext uri="{FF2B5EF4-FFF2-40B4-BE49-F238E27FC236}">
                  <a16:creationId xmlns:a16="http://schemas.microsoft.com/office/drawing/2014/main" id="{1BBDF69F-92CA-4E9E-A01E-30951C8F6160}"/>
                </a:ext>
              </a:extLst>
            </p:cNvPr>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590;p64">
              <a:extLst>
                <a:ext uri="{FF2B5EF4-FFF2-40B4-BE49-F238E27FC236}">
                  <a16:creationId xmlns:a16="http://schemas.microsoft.com/office/drawing/2014/main" id="{D8AF6072-52DB-4706-AABA-DD41EA9167F1}"/>
                </a:ext>
              </a:extLst>
            </p:cNvPr>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591;p64">
              <a:extLst>
                <a:ext uri="{FF2B5EF4-FFF2-40B4-BE49-F238E27FC236}">
                  <a16:creationId xmlns:a16="http://schemas.microsoft.com/office/drawing/2014/main" id="{79196083-0A9B-4C50-B8D8-6213673EE95C}"/>
                </a:ext>
              </a:extLst>
            </p:cNvPr>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592;p64">
              <a:extLst>
                <a:ext uri="{FF2B5EF4-FFF2-40B4-BE49-F238E27FC236}">
                  <a16:creationId xmlns:a16="http://schemas.microsoft.com/office/drawing/2014/main" id="{47ABAF3B-23A7-4AFE-A3AD-E749696D742D}"/>
                </a:ext>
              </a:extLst>
            </p:cNvPr>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593;p64">
              <a:extLst>
                <a:ext uri="{FF2B5EF4-FFF2-40B4-BE49-F238E27FC236}">
                  <a16:creationId xmlns:a16="http://schemas.microsoft.com/office/drawing/2014/main" id="{204CD03B-D7CA-44D7-99AB-0F36E5D73DB7}"/>
                </a:ext>
              </a:extLst>
            </p:cNvPr>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594;p64">
              <a:extLst>
                <a:ext uri="{FF2B5EF4-FFF2-40B4-BE49-F238E27FC236}">
                  <a16:creationId xmlns:a16="http://schemas.microsoft.com/office/drawing/2014/main" id="{37F679E0-E579-42D0-B514-309D28C061DF}"/>
                </a:ext>
              </a:extLst>
            </p:cNvPr>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595;p64">
              <a:extLst>
                <a:ext uri="{FF2B5EF4-FFF2-40B4-BE49-F238E27FC236}">
                  <a16:creationId xmlns:a16="http://schemas.microsoft.com/office/drawing/2014/main" id="{540EB0CF-86C4-46FD-80FC-F154C8AA92BB}"/>
                </a:ext>
              </a:extLst>
            </p:cNvPr>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596;p64">
              <a:extLst>
                <a:ext uri="{FF2B5EF4-FFF2-40B4-BE49-F238E27FC236}">
                  <a16:creationId xmlns:a16="http://schemas.microsoft.com/office/drawing/2014/main" id="{A70ADDD2-3BF2-41A8-999B-E0B568818F27}"/>
                </a:ext>
              </a:extLst>
            </p:cNvPr>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597;p64">
              <a:extLst>
                <a:ext uri="{FF2B5EF4-FFF2-40B4-BE49-F238E27FC236}">
                  <a16:creationId xmlns:a16="http://schemas.microsoft.com/office/drawing/2014/main" id="{8384C36B-B918-47E8-9A91-7B4E72E1BECB}"/>
                </a:ext>
              </a:extLst>
            </p:cNvPr>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598;p64">
              <a:extLst>
                <a:ext uri="{FF2B5EF4-FFF2-40B4-BE49-F238E27FC236}">
                  <a16:creationId xmlns:a16="http://schemas.microsoft.com/office/drawing/2014/main" id="{EF142E14-DDBA-4CB9-8DC3-E9B27B8C3F7C}"/>
                </a:ext>
              </a:extLst>
            </p:cNvPr>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599;p64">
              <a:extLst>
                <a:ext uri="{FF2B5EF4-FFF2-40B4-BE49-F238E27FC236}">
                  <a16:creationId xmlns:a16="http://schemas.microsoft.com/office/drawing/2014/main" id="{80DB1685-4CDA-4353-A899-692E7B54CE35}"/>
                </a:ext>
              </a:extLst>
            </p:cNvPr>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600;p64">
              <a:extLst>
                <a:ext uri="{FF2B5EF4-FFF2-40B4-BE49-F238E27FC236}">
                  <a16:creationId xmlns:a16="http://schemas.microsoft.com/office/drawing/2014/main" id="{BF5E7D8C-74DB-4314-B3B4-C8BB6EBD9251}"/>
                </a:ext>
              </a:extLst>
            </p:cNvPr>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601;p64">
              <a:extLst>
                <a:ext uri="{FF2B5EF4-FFF2-40B4-BE49-F238E27FC236}">
                  <a16:creationId xmlns:a16="http://schemas.microsoft.com/office/drawing/2014/main" id="{F9DD1EB6-8A97-4C91-9FD0-B4C2E759AA6D}"/>
                </a:ext>
              </a:extLst>
            </p:cNvPr>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602;p64">
              <a:extLst>
                <a:ext uri="{FF2B5EF4-FFF2-40B4-BE49-F238E27FC236}">
                  <a16:creationId xmlns:a16="http://schemas.microsoft.com/office/drawing/2014/main" id="{69EDA46A-1FFF-4676-AE2B-F3EB02297A3E}"/>
                </a:ext>
              </a:extLst>
            </p:cNvPr>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603;p64">
              <a:extLst>
                <a:ext uri="{FF2B5EF4-FFF2-40B4-BE49-F238E27FC236}">
                  <a16:creationId xmlns:a16="http://schemas.microsoft.com/office/drawing/2014/main" id="{DCAAB6C1-B919-4765-9246-E0754A9147C8}"/>
                </a:ext>
              </a:extLst>
            </p:cNvPr>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604;p64">
              <a:extLst>
                <a:ext uri="{FF2B5EF4-FFF2-40B4-BE49-F238E27FC236}">
                  <a16:creationId xmlns:a16="http://schemas.microsoft.com/office/drawing/2014/main" id="{51906D1A-A5CF-4F6C-90BE-8DE681398C7E}"/>
                </a:ext>
              </a:extLst>
            </p:cNvPr>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605;p64">
              <a:extLst>
                <a:ext uri="{FF2B5EF4-FFF2-40B4-BE49-F238E27FC236}">
                  <a16:creationId xmlns:a16="http://schemas.microsoft.com/office/drawing/2014/main" id="{07ED832A-1C99-45C9-8D6D-FE33A9CC1D08}"/>
                </a:ext>
              </a:extLst>
            </p:cNvPr>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606;p64">
              <a:extLst>
                <a:ext uri="{FF2B5EF4-FFF2-40B4-BE49-F238E27FC236}">
                  <a16:creationId xmlns:a16="http://schemas.microsoft.com/office/drawing/2014/main" id="{B2A7F0E0-A778-4102-952B-FFFF1DA46234}"/>
                </a:ext>
              </a:extLst>
            </p:cNvPr>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607;p64">
              <a:extLst>
                <a:ext uri="{FF2B5EF4-FFF2-40B4-BE49-F238E27FC236}">
                  <a16:creationId xmlns:a16="http://schemas.microsoft.com/office/drawing/2014/main" id="{C940E869-9B61-4153-BFB8-2579985B6D5D}"/>
                </a:ext>
              </a:extLst>
            </p:cNvPr>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608;p64">
              <a:extLst>
                <a:ext uri="{FF2B5EF4-FFF2-40B4-BE49-F238E27FC236}">
                  <a16:creationId xmlns:a16="http://schemas.microsoft.com/office/drawing/2014/main" id="{6F9DAC4E-4C11-4BE2-9683-AEAF7A4E0DD0}"/>
                </a:ext>
              </a:extLst>
            </p:cNvPr>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609;p64">
              <a:extLst>
                <a:ext uri="{FF2B5EF4-FFF2-40B4-BE49-F238E27FC236}">
                  <a16:creationId xmlns:a16="http://schemas.microsoft.com/office/drawing/2014/main" id="{2C3ED666-AC71-4108-B05E-8932CF23DE28}"/>
                </a:ext>
              </a:extLst>
            </p:cNvPr>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610;p64">
              <a:extLst>
                <a:ext uri="{FF2B5EF4-FFF2-40B4-BE49-F238E27FC236}">
                  <a16:creationId xmlns:a16="http://schemas.microsoft.com/office/drawing/2014/main" id="{D7934218-156B-4044-9913-DE962BDFCBAF}"/>
                </a:ext>
              </a:extLst>
            </p:cNvPr>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611;p64">
              <a:extLst>
                <a:ext uri="{FF2B5EF4-FFF2-40B4-BE49-F238E27FC236}">
                  <a16:creationId xmlns:a16="http://schemas.microsoft.com/office/drawing/2014/main" id="{7741583A-E3D4-4FF1-8CF7-AF7FD6E8A6B9}"/>
                </a:ext>
              </a:extLst>
            </p:cNvPr>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612;p64">
              <a:extLst>
                <a:ext uri="{FF2B5EF4-FFF2-40B4-BE49-F238E27FC236}">
                  <a16:creationId xmlns:a16="http://schemas.microsoft.com/office/drawing/2014/main" id="{ACFFC928-A48E-4C85-B1A4-C321F4E27155}"/>
                </a:ext>
              </a:extLst>
            </p:cNvPr>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613;p64">
              <a:extLst>
                <a:ext uri="{FF2B5EF4-FFF2-40B4-BE49-F238E27FC236}">
                  <a16:creationId xmlns:a16="http://schemas.microsoft.com/office/drawing/2014/main" id="{C5E584E4-97F2-4004-A257-3321104E00DE}"/>
                </a:ext>
              </a:extLst>
            </p:cNvPr>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614;p64">
              <a:extLst>
                <a:ext uri="{FF2B5EF4-FFF2-40B4-BE49-F238E27FC236}">
                  <a16:creationId xmlns:a16="http://schemas.microsoft.com/office/drawing/2014/main" id="{B948252A-3E63-47F9-AA85-A152EA935536}"/>
                </a:ext>
              </a:extLst>
            </p:cNvPr>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615;p64">
              <a:extLst>
                <a:ext uri="{FF2B5EF4-FFF2-40B4-BE49-F238E27FC236}">
                  <a16:creationId xmlns:a16="http://schemas.microsoft.com/office/drawing/2014/main" id="{D6DB97A6-C2A2-442D-BBDB-ED18DB9E16EB}"/>
                </a:ext>
              </a:extLst>
            </p:cNvPr>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616;p64">
              <a:extLst>
                <a:ext uri="{FF2B5EF4-FFF2-40B4-BE49-F238E27FC236}">
                  <a16:creationId xmlns:a16="http://schemas.microsoft.com/office/drawing/2014/main" id="{6FA8662C-4436-4253-8091-D34F1B3B2C30}"/>
                </a:ext>
              </a:extLst>
            </p:cNvPr>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617;p64">
              <a:extLst>
                <a:ext uri="{FF2B5EF4-FFF2-40B4-BE49-F238E27FC236}">
                  <a16:creationId xmlns:a16="http://schemas.microsoft.com/office/drawing/2014/main" id="{024A6A9A-0F49-4129-AD5E-F91AA06421DB}"/>
                </a:ext>
              </a:extLst>
            </p:cNvPr>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618;p64">
              <a:extLst>
                <a:ext uri="{FF2B5EF4-FFF2-40B4-BE49-F238E27FC236}">
                  <a16:creationId xmlns:a16="http://schemas.microsoft.com/office/drawing/2014/main" id="{79BFA155-581D-4638-9329-70A62E32B0E7}"/>
                </a:ext>
              </a:extLst>
            </p:cNvPr>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619;p64">
              <a:extLst>
                <a:ext uri="{FF2B5EF4-FFF2-40B4-BE49-F238E27FC236}">
                  <a16:creationId xmlns:a16="http://schemas.microsoft.com/office/drawing/2014/main" id="{3D5A60A6-E7E5-41B5-BBE0-100D48BF2654}"/>
                </a:ext>
              </a:extLst>
            </p:cNvPr>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620;p64">
              <a:extLst>
                <a:ext uri="{FF2B5EF4-FFF2-40B4-BE49-F238E27FC236}">
                  <a16:creationId xmlns:a16="http://schemas.microsoft.com/office/drawing/2014/main" id="{A3B9FC96-85D3-4338-B355-4DE601223BC8}"/>
                </a:ext>
              </a:extLst>
            </p:cNvPr>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621;p64">
              <a:extLst>
                <a:ext uri="{FF2B5EF4-FFF2-40B4-BE49-F238E27FC236}">
                  <a16:creationId xmlns:a16="http://schemas.microsoft.com/office/drawing/2014/main" id="{7020B34F-267C-4F71-BCCB-4E23D6DC3F6F}"/>
                </a:ext>
              </a:extLst>
            </p:cNvPr>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622;p64">
              <a:extLst>
                <a:ext uri="{FF2B5EF4-FFF2-40B4-BE49-F238E27FC236}">
                  <a16:creationId xmlns:a16="http://schemas.microsoft.com/office/drawing/2014/main" id="{76689B02-566B-4397-909F-25ED48169AD9}"/>
                </a:ext>
              </a:extLst>
            </p:cNvPr>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623;p64">
              <a:extLst>
                <a:ext uri="{FF2B5EF4-FFF2-40B4-BE49-F238E27FC236}">
                  <a16:creationId xmlns:a16="http://schemas.microsoft.com/office/drawing/2014/main" id="{4D711C5A-209F-4BAE-BA43-2D2571DBEE27}"/>
                </a:ext>
              </a:extLst>
            </p:cNvPr>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624;p64">
              <a:extLst>
                <a:ext uri="{FF2B5EF4-FFF2-40B4-BE49-F238E27FC236}">
                  <a16:creationId xmlns:a16="http://schemas.microsoft.com/office/drawing/2014/main" id="{B896CB75-8F2D-402A-B2B1-3762AF741C9F}"/>
                </a:ext>
              </a:extLst>
            </p:cNvPr>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625;p64">
              <a:extLst>
                <a:ext uri="{FF2B5EF4-FFF2-40B4-BE49-F238E27FC236}">
                  <a16:creationId xmlns:a16="http://schemas.microsoft.com/office/drawing/2014/main" id="{25D0AEE3-7C53-4BDA-A028-13D1472F5E4F}"/>
                </a:ext>
              </a:extLst>
            </p:cNvPr>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626;p64">
              <a:extLst>
                <a:ext uri="{FF2B5EF4-FFF2-40B4-BE49-F238E27FC236}">
                  <a16:creationId xmlns:a16="http://schemas.microsoft.com/office/drawing/2014/main" id="{0B17772A-4DD1-4C6A-8312-C6B20790978E}"/>
                </a:ext>
              </a:extLst>
            </p:cNvPr>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627;p64">
              <a:extLst>
                <a:ext uri="{FF2B5EF4-FFF2-40B4-BE49-F238E27FC236}">
                  <a16:creationId xmlns:a16="http://schemas.microsoft.com/office/drawing/2014/main" id="{2BDCB7B6-9A93-4B00-A0A5-583CE5A97DC7}"/>
                </a:ext>
              </a:extLst>
            </p:cNvPr>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628;p64">
              <a:extLst>
                <a:ext uri="{FF2B5EF4-FFF2-40B4-BE49-F238E27FC236}">
                  <a16:creationId xmlns:a16="http://schemas.microsoft.com/office/drawing/2014/main" id="{4FA8974F-6096-4DA9-BA35-2FF0C7E427DE}"/>
                </a:ext>
              </a:extLst>
            </p:cNvPr>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629;p64">
              <a:extLst>
                <a:ext uri="{FF2B5EF4-FFF2-40B4-BE49-F238E27FC236}">
                  <a16:creationId xmlns:a16="http://schemas.microsoft.com/office/drawing/2014/main" id="{BE1CD59E-F3E0-4529-8F6B-A8566B3882A3}"/>
                </a:ext>
              </a:extLst>
            </p:cNvPr>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630;p64">
              <a:extLst>
                <a:ext uri="{FF2B5EF4-FFF2-40B4-BE49-F238E27FC236}">
                  <a16:creationId xmlns:a16="http://schemas.microsoft.com/office/drawing/2014/main" id="{9AFE4800-2AAB-4183-8A42-D97AB2F5F650}"/>
                </a:ext>
              </a:extLst>
            </p:cNvPr>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631;p64">
              <a:extLst>
                <a:ext uri="{FF2B5EF4-FFF2-40B4-BE49-F238E27FC236}">
                  <a16:creationId xmlns:a16="http://schemas.microsoft.com/office/drawing/2014/main" id="{F84B4908-4DF0-47E2-8011-5AD2FCB0A69B}"/>
                </a:ext>
              </a:extLst>
            </p:cNvPr>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632;p64">
              <a:extLst>
                <a:ext uri="{FF2B5EF4-FFF2-40B4-BE49-F238E27FC236}">
                  <a16:creationId xmlns:a16="http://schemas.microsoft.com/office/drawing/2014/main" id="{9AB9DE96-2FBC-4EDC-8E85-738650BA8FC3}"/>
                </a:ext>
              </a:extLst>
            </p:cNvPr>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633;p64">
              <a:extLst>
                <a:ext uri="{FF2B5EF4-FFF2-40B4-BE49-F238E27FC236}">
                  <a16:creationId xmlns:a16="http://schemas.microsoft.com/office/drawing/2014/main" id="{B417EB51-BBC4-4131-A089-9545009EAF7A}"/>
                </a:ext>
              </a:extLst>
            </p:cNvPr>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634;p64">
              <a:extLst>
                <a:ext uri="{FF2B5EF4-FFF2-40B4-BE49-F238E27FC236}">
                  <a16:creationId xmlns:a16="http://schemas.microsoft.com/office/drawing/2014/main" id="{45D9F6AE-520B-4320-B065-D14636D3825E}"/>
                </a:ext>
              </a:extLst>
            </p:cNvPr>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635;p64">
              <a:extLst>
                <a:ext uri="{FF2B5EF4-FFF2-40B4-BE49-F238E27FC236}">
                  <a16:creationId xmlns:a16="http://schemas.microsoft.com/office/drawing/2014/main" id="{E9DDBE95-D05E-4164-91BB-49FBE0D97ACE}"/>
                </a:ext>
              </a:extLst>
            </p:cNvPr>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636;p64">
              <a:extLst>
                <a:ext uri="{FF2B5EF4-FFF2-40B4-BE49-F238E27FC236}">
                  <a16:creationId xmlns:a16="http://schemas.microsoft.com/office/drawing/2014/main" id="{C2D27407-9475-4EA5-AF6B-E8DA02DB4930}"/>
                </a:ext>
              </a:extLst>
            </p:cNvPr>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637;p64">
              <a:extLst>
                <a:ext uri="{FF2B5EF4-FFF2-40B4-BE49-F238E27FC236}">
                  <a16:creationId xmlns:a16="http://schemas.microsoft.com/office/drawing/2014/main" id="{32C0FD31-F04A-4831-881C-7B43BA495EBA}"/>
                </a:ext>
              </a:extLst>
            </p:cNvPr>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638;p64">
              <a:extLst>
                <a:ext uri="{FF2B5EF4-FFF2-40B4-BE49-F238E27FC236}">
                  <a16:creationId xmlns:a16="http://schemas.microsoft.com/office/drawing/2014/main" id="{D27D8A06-52AC-4EF8-AFBB-6879D8A3EBE7}"/>
                </a:ext>
              </a:extLst>
            </p:cNvPr>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639;p64">
              <a:extLst>
                <a:ext uri="{FF2B5EF4-FFF2-40B4-BE49-F238E27FC236}">
                  <a16:creationId xmlns:a16="http://schemas.microsoft.com/office/drawing/2014/main" id="{EA96967A-6533-41DB-B734-0D47BD6C1769}"/>
                </a:ext>
              </a:extLst>
            </p:cNvPr>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640;p64">
              <a:extLst>
                <a:ext uri="{FF2B5EF4-FFF2-40B4-BE49-F238E27FC236}">
                  <a16:creationId xmlns:a16="http://schemas.microsoft.com/office/drawing/2014/main" id="{CD5198E4-F98A-49DB-B463-B0B9DBBED5CC}"/>
                </a:ext>
              </a:extLst>
            </p:cNvPr>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641;p64">
              <a:extLst>
                <a:ext uri="{FF2B5EF4-FFF2-40B4-BE49-F238E27FC236}">
                  <a16:creationId xmlns:a16="http://schemas.microsoft.com/office/drawing/2014/main" id="{CC1BAB1D-0455-4785-9733-231E9DDB4635}"/>
                </a:ext>
              </a:extLst>
            </p:cNvPr>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642;p64">
              <a:extLst>
                <a:ext uri="{FF2B5EF4-FFF2-40B4-BE49-F238E27FC236}">
                  <a16:creationId xmlns:a16="http://schemas.microsoft.com/office/drawing/2014/main" id="{36EE8043-023D-4AD0-9DA3-167233BF789E}"/>
                </a:ext>
              </a:extLst>
            </p:cNvPr>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643;p64">
              <a:extLst>
                <a:ext uri="{FF2B5EF4-FFF2-40B4-BE49-F238E27FC236}">
                  <a16:creationId xmlns:a16="http://schemas.microsoft.com/office/drawing/2014/main" id="{723FD45E-7AD6-47F2-88FA-B41C495CD20C}"/>
                </a:ext>
              </a:extLst>
            </p:cNvPr>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644;p64">
              <a:extLst>
                <a:ext uri="{FF2B5EF4-FFF2-40B4-BE49-F238E27FC236}">
                  <a16:creationId xmlns:a16="http://schemas.microsoft.com/office/drawing/2014/main" id="{614BBA59-E4B2-4E71-8601-4C5A70D258A1}"/>
                </a:ext>
              </a:extLst>
            </p:cNvPr>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645;p64">
              <a:extLst>
                <a:ext uri="{FF2B5EF4-FFF2-40B4-BE49-F238E27FC236}">
                  <a16:creationId xmlns:a16="http://schemas.microsoft.com/office/drawing/2014/main" id="{FA305B8F-B26F-4CCE-8BC5-446FE1164022}"/>
                </a:ext>
              </a:extLst>
            </p:cNvPr>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646;p64">
              <a:extLst>
                <a:ext uri="{FF2B5EF4-FFF2-40B4-BE49-F238E27FC236}">
                  <a16:creationId xmlns:a16="http://schemas.microsoft.com/office/drawing/2014/main" id="{488F7219-36A4-4CE4-AD57-33750B904116}"/>
                </a:ext>
              </a:extLst>
            </p:cNvPr>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647;p64">
              <a:extLst>
                <a:ext uri="{FF2B5EF4-FFF2-40B4-BE49-F238E27FC236}">
                  <a16:creationId xmlns:a16="http://schemas.microsoft.com/office/drawing/2014/main" id="{7D48EE85-1418-41CB-BE0B-B8B2B671C13F}"/>
                </a:ext>
              </a:extLst>
            </p:cNvPr>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648;p64">
              <a:extLst>
                <a:ext uri="{FF2B5EF4-FFF2-40B4-BE49-F238E27FC236}">
                  <a16:creationId xmlns:a16="http://schemas.microsoft.com/office/drawing/2014/main" id="{CAD773DB-26BF-4CB7-A0CA-7178F9538FFF}"/>
                </a:ext>
              </a:extLst>
            </p:cNvPr>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649;p64">
              <a:extLst>
                <a:ext uri="{FF2B5EF4-FFF2-40B4-BE49-F238E27FC236}">
                  <a16:creationId xmlns:a16="http://schemas.microsoft.com/office/drawing/2014/main" id="{F85A7084-829A-4334-B811-851D148A1EA7}"/>
                </a:ext>
              </a:extLst>
            </p:cNvPr>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650;p64">
              <a:extLst>
                <a:ext uri="{FF2B5EF4-FFF2-40B4-BE49-F238E27FC236}">
                  <a16:creationId xmlns:a16="http://schemas.microsoft.com/office/drawing/2014/main" id="{239DDE7B-45FC-489A-B330-A814B8C08748}"/>
                </a:ext>
              </a:extLst>
            </p:cNvPr>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651;p64">
              <a:extLst>
                <a:ext uri="{FF2B5EF4-FFF2-40B4-BE49-F238E27FC236}">
                  <a16:creationId xmlns:a16="http://schemas.microsoft.com/office/drawing/2014/main" id="{65036621-0FB9-4A01-AFFF-831921C0F0E6}"/>
                </a:ext>
              </a:extLst>
            </p:cNvPr>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652;p64">
              <a:extLst>
                <a:ext uri="{FF2B5EF4-FFF2-40B4-BE49-F238E27FC236}">
                  <a16:creationId xmlns:a16="http://schemas.microsoft.com/office/drawing/2014/main" id="{7DE82C8C-7B70-4338-A3E6-27F1226032A5}"/>
                </a:ext>
              </a:extLst>
            </p:cNvPr>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653;p64">
              <a:extLst>
                <a:ext uri="{FF2B5EF4-FFF2-40B4-BE49-F238E27FC236}">
                  <a16:creationId xmlns:a16="http://schemas.microsoft.com/office/drawing/2014/main" id="{5265F007-DAEE-4337-9B68-0AFAC33E0F93}"/>
                </a:ext>
              </a:extLst>
            </p:cNvPr>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654;p64">
              <a:extLst>
                <a:ext uri="{FF2B5EF4-FFF2-40B4-BE49-F238E27FC236}">
                  <a16:creationId xmlns:a16="http://schemas.microsoft.com/office/drawing/2014/main" id="{5C63E404-C370-4D1A-AD51-76124437AA88}"/>
                </a:ext>
              </a:extLst>
            </p:cNvPr>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655;p64">
              <a:extLst>
                <a:ext uri="{FF2B5EF4-FFF2-40B4-BE49-F238E27FC236}">
                  <a16:creationId xmlns:a16="http://schemas.microsoft.com/office/drawing/2014/main" id="{BB6D58CE-D4CC-48A1-A283-1DBC43F694C5}"/>
                </a:ext>
              </a:extLst>
            </p:cNvPr>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656;p64">
              <a:extLst>
                <a:ext uri="{FF2B5EF4-FFF2-40B4-BE49-F238E27FC236}">
                  <a16:creationId xmlns:a16="http://schemas.microsoft.com/office/drawing/2014/main" id="{135CD73C-1105-4B99-860A-3E5496D8A73A}"/>
                </a:ext>
              </a:extLst>
            </p:cNvPr>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657;p64">
              <a:extLst>
                <a:ext uri="{FF2B5EF4-FFF2-40B4-BE49-F238E27FC236}">
                  <a16:creationId xmlns:a16="http://schemas.microsoft.com/office/drawing/2014/main" id="{1C66C481-E273-4CDB-84A6-1BE3571CA7CE}"/>
                </a:ext>
              </a:extLst>
            </p:cNvPr>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658;p64">
              <a:extLst>
                <a:ext uri="{FF2B5EF4-FFF2-40B4-BE49-F238E27FC236}">
                  <a16:creationId xmlns:a16="http://schemas.microsoft.com/office/drawing/2014/main" id="{FB22CE24-E8A1-4DC1-A664-E8C9D8DA1BD3}"/>
                </a:ext>
              </a:extLst>
            </p:cNvPr>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659;p64">
              <a:extLst>
                <a:ext uri="{FF2B5EF4-FFF2-40B4-BE49-F238E27FC236}">
                  <a16:creationId xmlns:a16="http://schemas.microsoft.com/office/drawing/2014/main" id="{C8E1B363-6994-450F-9394-74DAC634201E}"/>
                </a:ext>
              </a:extLst>
            </p:cNvPr>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660;p64">
              <a:extLst>
                <a:ext uri="{FF2B5EF4-FFF2-40B4-BE49-F238E27FC236}">
                  <a16:creationId xmlns:a16="http://schemas.microsoft.com/office/drawing/2014/main" id="{79A0AF95-D94B-44AE-90F1-E903DE543C12}"/>
                </a:ext>
              </a:extLst>
            </p:cNvPr>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661;p64">
              <a:extLst>
                <a:ext uri="{FF2B5EF4-FFF2-40B4-BE49-F238E27FC236}">
                  <a16:creationId xmlns:a16="http://schemas.microsoft.com/office/drawing/2014/main" id="{9CF17765-A5EA-4C1C-901B-63A3DFEFAEDA}"/>
                </a:ext>
              </a:extLst>
            </p:cNvPr>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662;p64">
              <a:extLst>
                <a:ext uri="{FF2B5EF4-FFF2-40B4-BE49-F238E27FC236}">
                  <a16:creationId xmlns:a16="http://schemas.microsoft.com/office/drawing/2014/main" id="{5988A992-615B-4C0C-82FE-1F39262C4886}"/>
                </a:ext>
              </a:extLst>
            </p:cNvPr>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663;p64">
              <a:extLst>
                <a:ext uri="{FF2B5EF4-FFF2-40B4-BE49-F238E27FC236}">
                  <a16:creationId xmlns:a16="http://schemas.microsoft.com/office/drawing/2014/main" id="{9C76AA0B-F52C-45DA-9719-8E340A272087}"/>
                </a:ext>
              </a:extLst>
            </p:cNvPr>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664;p64">
              <a:extLst>
                <a:ext uri="{FF2B5EF4-FFF2-40B4-BE49-F238E27FC236}">
                  <a16:creationId xmlns:a16="http://schemas.microsoft.com/office/drawing/2014/main" id="{686E82E0-BF67-4009-900D-CF08889451F5}"/>
                </a:ext>
              </a:extLst>
            </p:cNvPr>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665;p64">
              <a:extLst>
                <a:ext uri="{FF2B5EF4-FFF2-40B4-BE49-F238E27FC236}">
                  <a16:creationId xmlns:a16="http://schemas.microsoft.com/office/drawing/2014/main" id="{69FCD7A7-298E-48D3-A2FD-360A4300116E}"/>
                </a:ext>
              </a:extLst>
            </p:cNvPr>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666;p64">
              <a:extLst>
                <a:ext uri="{FF2B5EF4-FFF2-40B4-BE49-F238E27FC236}">
                  <a16:creationId xmlns:a16="http://schemas.microsoft.com/office/drawing/2014/main" id="{5AF10261-BA34-44FD-AC3C-CAC7BB668A36}"/>
                </a:ext>
              </a:extLst>
            </p:cNvPr>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667;p64">
              <a:extLst>
                <a:ext uri="{FF2B5EF4-FFF2-40B4-BE49-F238E27FC236}">
                  <a16:creationId xmlns:a16="http://schemas.microsoft.com/office/drawing/2014/main" id="{F2CAF6E1-9DEF-4C4B-AEA7-BC8620184E00}"/>
                </a:ext>
              </a:extLst>
            </p:cNvPr>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668;p64">
              <a:extLst>
                <a:ext uri="{FF2B5EF4-FFF2-40B4-BE49-F238E27FC236}">
                  <a16:creationId xmlns:a16="http://schemas.microsoft.com/office/drawing/2014/main" id="{5E278FE3-8910-495B-9BC8-04C9387CBE50}"/>
                </a:ext>
              </a:extLst>
            </p:cNvPr>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669;p64">
              <a:extLst>
                <a:ext uri="{FF2B5EF4-FFF2-40B4-BE49-F238E27FC236}">
                  <a16:creationId xmlns:a16="http://schemas.microsoft.com/office/drawing/2014/main" id="{04318030-883B-4394-8ADF-849AF4A56DC3}"/>
                </a:ext>
              </a:extLst>
            </p:cNvPr>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670;p64">
              <a:extLst>
                <a:ext uri="{FF2B5EF4-FFF2-40B4-BE49-F238E27FC236}">
                  <a16:creationId xmlns:a16="http://schemas.microsoft.com/office/drawing/2014/main" id="{DC0C6BC2-4387-4491-85C4-C3A11B44AE0E}"/>
                </a:ext>
              </a:extLst>
            </p:cNvPr>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671;p64">
              <a:extLst>
                <a:ext uri="{FF2B5EF4-FFF2-40B4-BE49-F238E27FC236}">
                  <a16:creationId xmlns:a16="http://schemas.microsoft.com/office/drawing/2014/main" id="{0F7C57E9-2347-4847-9419-92BDD23409FB}"/>
                </a:ext>
              </a:extLst>
            </p:cNvPr>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672;p64">
              <a:extLst>
                <a:ext uri="{FF2B5EF4-FFF2-40B4-BE49-F238E27FC236}">
                  <a16:creationId xmlns:a16="http://schemas.microsoft.com/office/drawing/2014/main" id="{CA2276F6-450A-408B-8A40-FB3B1D58C97A}"/>
                </a:ext>
              </a:extLst>
            </p:cNvPr>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673;p64">
              <a:extLst>
                <a:ext uri="{FF2B5EF4-FFF2-40B4-BE49-F238E27FC236}">
                  <a16:creationId xmlns:a16="http://schemas.microsoft.com/office/drawing/2014/main" id="{B0F77139-E69B-4E9C-89BE-1C6AAD6592FD}"/>
                </a:ext>
              </a:extLst>
            </p:cNvPr>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674;p64">
              <a:extLst>
                <a:ext uri="{FF2B5EF4-FFF2-40B4-BE49-F238E27FC236}">
                  <a16:creationId xmlns:a16="http://schemas.microsoft.com/office/drawing/2014/main" id="{69D1A72C-9F1C-462E-9FC9-8CE70BF4E700}"/>
                </a:ext>
              </a:extLst>
            </p:cNvPr>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675;p64">
              <a:extLst>
                <a:ext uri="{FF2B5EF4-FFF2-40B4-BE49-F238E27FC236}">
                  <a16:creationId xmlns:a16="http://schemas.microsoft.com/office/drawing/2014/main" id="{3732361E-55A9-4AD8-98C4-5447DD4D1DD9}"/>
                </a:ext>
              </a:extLst>
            </p:cNvPr>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676;p64">
              <a:extLst>
                <a:ext uri="{FF2B5EF4-FFF2-40B4-BE49-F238E27FC236}">
                  <a16:creationId xmlns:a16="http://schemas.microsoft.com/office/drawing/2014/main" id="{8F31449D-EF36-4683-971E-8442F0BAFC00}"/>
                </a:ext>
              </a:extLst>
            </p:cNvPr>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677;p64">
              <a:extLst>
                <a:ext uri="{FF2B5EF4-FFF2-40B4-BE49-F238E27FC236}">
                  <a16:creationId xmlns:a16="http://schemas.microsoft.com/office/drawing/2014/main" id="{DDD5F35B-E0CF-4CAE-B3AC-4BEE72BCCD15}"/>
                </a:ext>
              </a:extLst>
            </p:cNvPr>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678;p64">
              <a:extLst>
                <a:ext uri="{FF2B5EF4-FFF2-40B4-BE49-F238E27FC236}">
                  <a16:creationId xmlns:a16="http://schemas.microsoft.com/office/drawing/2014/main" id="{4D01703F-0795-4432-9D34-38C118904DB4}"/>
                </a:ext>
              </a:extLst>
            </p:cNvPr>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679;p64">
              <a:extLst>
                <a:ext uri="{FF2B5EF4-FFF2-40B4-BE49-F238E27FC236}">
                  <a16:creationId xmlns:a16="http://schemas.microsoft.com/office/drawing/2014/main" id="{6A53F2F4-32E3-47B2-BE8E-70C020FDF936}"/>
                </a:ext>
              </a:extLst>
            </p:cNvPr>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680;p64">
              <a:extLst>
                <a:ext uri="{FF2B5EF4-FFF2-40B4-BE49-F238E27FC236}">
                  <a16:creationId xmlns:a16="http://schemas.microsoft.com/office/drawing/2014/main" id="{CB324B5F-A996-4417-B034-DDF655AE6C7E}"/>
                </a:ext>
              </a:extLst>
            </p:cNvPr>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681;p64">
              <a:extLst>
                <a:ext uri="{FF2B5EF4-FFF2-40B4-BE49-F238E27FC236}">
                  <a16:creationId xmlns:a16="http://schemas.microsoft.com/office/drawing/2014/main" id="{7E4AD943-7DF2-4886-9F26-B9AC130BC15E}"/>
                </a:ext>
              </a:extLst>
            </p:cNvPr>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682;p64">
              <a:extLst>
                <a:ext uri="{FF2B5EF4-FFF2-40B4-BE49-F238E27FC236}">
                  <a16:creationId xmlns:a16="http://schemas.microsoft.com/office/drawing/2014/main" id="{2014EE17-EB34-4F3A-BAA2-867763239F24}"/>
                </a:ext>
              </a:extLst>
            </p:cNvPr>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4683;p64">
              <a:extLst>
                <a:ext uri="{FF2B5EF4-FFF2-40B4-BE49-F238E27FC236}">
                  <a16:creationId xmlns:a16="http://schemas.microsoft.com/office/drawing/2014/main" id="{A7D9D311-496B-45B0-8B62-AADFF06CDD6E}"/>
                </a:ext>
              </a:extLst>
            </p:cNvPr>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4684;p64">
              <a:extLst>
                <a:ext uri="{FF2B5EF4-FFF2-40B4-BE49-F238E27FC236}">
                  <a16:creationId xmlns:a16="http://schemas.microsoft.com/office/drawing/2014/main" id="{EAD3DC96-00B8-4E30-BE90-4FE5778535E7}"/>
                </a:ext>
              </a:extLst>
            </p:cNvPr>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4685;p64">
              <a:extLst>
                <a:ext uri="{FF2B5EF4-FFF2-40B4-BE49-F238E27FC236}">
                  <a16:creationId xmlns:a16="http://schemas.microsoft.com/office/drawing/2014/main" id="{082F4EEF-20C3-428D-9C7A-A65CFE4D7C73}"/>
                </a:ext>
              </a:extLst>
            </p:cNvPr>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4686;p64">
              <a:extLst>
                <a:ext uri="{FF2B5EF4-FFF2-40B4-BE49-F238E27FC236}">
                  <a16:creationId xmlns:a16="http://schemas.microsoft.com/office/drawing/2014/main" id="{D032F2F4-7499-4961-ACA0-EC52C34DF5FE}"/>
                </a:ext>
              </a:extLst>
            </p:cNvPr>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4687;p64">
              <a:extLst>
                <a:ext uri="{FF2B5EF4-FFF2-40B4-BE49-F238E27FC236}">
                  <a16:creationId xmlns:a16="http://schemas.microsoft.com/office/drawing/2014/main" id="{A5CFDAD6-D7BE-41D2-BF8C-49837674C890}"/>
                </a:ext>
              </a:extLst>
            </p:cNvPr>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4688;p64">
              <a:extLst>
                <a:ext uri="{FF2B5EF4-FFF2-40B4-BE49-F238E27FC236}">
                  <a16:creationId xmlns:a16="http://schemas.microsoft.com/office/drawing/2014/main" id="{4918CA4E-4FA4-40A5-8FB4-79BB8D8BCB33}"/>
                </a:ext>
              </a:extLst>
            </p:cNvPr>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4689;p64">
              <a:extLst>
                <a:ext uri="{FF2B5EF4-FFF2-40B4-BE49-F238E27FC236}">
                  <a16:creationId xmlns:a16="http://schemas.microsoft.com/office/drawing/2014/main" id="{3ACDE1D4-2792-4B2E-BBC4-9E6CC5A7D0B4}"/>
                </a:ext>
              </a:extLst>
            </p:cNvPr>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4690;p64">
              <a:extLst>
                <a:ext uri="{FF2B5EF4-FFF2-40B4-BE49-F238E27FC236}">
                  <a16:creationId xmlns:a16="http://schemas.microsoft.com/office/drawing/2014/main" id="{4CAC54B4-AD3F-4033-A9D6-FE418BD01D0A}"/>
                </a:ext>
              </a:extLst>
            </p:cNvPr>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4691;p64">
              <a:extLst>
                <a:ext uri="{FF2B5EF4-FFF2-40B4-BE49-F238E27FC236}">
                  <a16:creationId xmlns:a16="http://schemas.microsoft.com/office/drawing/2014/main" id="{AAB11A21-802A-4B27-A21A-0E550A1F777B}"/>
                </a:ext>
              </a:extLst>
            </p:cNvPr>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4692;p64">
              <a:extLst>
                <a:ext uri="{FF2B5EF4-FFF2-40B4-BE49-F238E27FC236}">
                  <a16:creationId xmlns:a16="http://schemas.microsoft.com/office/drawing/2014/main" id="{1E146818-6B53-4505-8789-63923D066E89}"/>
                </a:ext>
              </a:extLst>
            </p:cNvPr>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4693;p64">
              <a:extLst>
                <a:ext uri="{FF2B5EF4-FFF2-40B4-BE49-F238E27FC236}">
                  <a16:creationId xmlns:a16="http://schemas.microsoft.com/office/drawing/2014/main" id="{27398736-1D4A-4119-9288-DBF62FB6710A}"/>
                </a:ext>
              </a:extLst>
            </p:cNvPr>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4694;p64">
              <a:extLst>
                <a:ext uri="{FF2B5EF4-FFF2-40B4-BE49-F238E27FC236}">
                  <a16:creationId xmlns:a16="http://schemas.microsoft.com/office/drawing/2014/main" id="{3AB1D35F-A1C2-486C-B812-88309A607438}"/>
                </a:ext>
              </a:extLst>
            </p:cNvPr>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4695;p64">
              <a:extLst>
                <a:ext uri="{FF2B5EF4-FFF2-40B4-BE49-F238E27FC236}">
                  <a16:creationId xmlns:a16="http://schemas.microsoft.com/office/drawing/2014/main" id="{8D3EC4EB-DE25-4D47-AC4A-84B4398B4F60}"/>
                </a:ext>
              </a:extLst>
            </p:cNvPr>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4696;p64">
              <a:extLst>
                <a:ext uri="{FF2B5EF4-FFF2-40B4-BE49-F238E27FC236}">
                  <a16:creationId xmlns:a16="http://schemas.microsoft.com/office/drawing/2014/main" id="{6784FA4A-C5F9-41AF-82CD-0ED59110ECEE}"/>
                </a:ext>
              </a:extLst>
            </p:cNvPr>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4697;p64">
              <a:extLst>
                <a:ext uri="{FF2B5EF4-FFF2-40B4-BE49-F238E27FC236}">
                  <a16:creationId xmlns:a16="http://schemas.microsoft.com/office/drawing/2014/main" id="{59FAEBCB-40B1-4AE8-A59B-789159A284E9}"/>
                </a:ext>
              </a:extLst>
            </p:cNvPr>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4698;p64">
              <a:extLst>
                <a:ext uri="{FF2B5EF4-FFF2-40B4-BE49-F238E27FC236}">
                  <a16:creationId xmlns:a16="http://schemas.microsoft.com/office/drawing/2014/main" id="{B0E857CD-9C97-4E3F-8938-06824257DF27}"/>
                </a:ext>
              </a:extLst>
            </p:cNvPr>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4699;p64">
              <a:extLst>
                <a:ext uri="{FF2B5EF4-FFF2-40B4-BE49-F238E27FC236}">
                  <a16:creationId xmlns:a16="http://schemas.microsoft.com/office/drawing/2014/main" id="{9C7E4B48-8066-4C9E-9014-B1B7AC5DD148}"/>
                </a:ext>
              </a:extLst>
            </p:cNvPr>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4700;p64">
              <a:extLst>
                <a:ext uri="{FF2B5EF4-FFF2-40B4-BE49-F238E27FC236}">
                  <a16:creationId xmlns:a16="http://schemas.microsoft.com/office/drawing/2014/main" id="{EAB97325-FA6D-4F98-9D82-FDA73BDE116E}"/>
                </a:ext>
              </a:extLst>
            </p:cNvPr>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4701;p64">
              <a:extLst>
                <a:ext uri="{FF2B5EF4-FFF2-40B4-BE49-F238E27FC236}">
                  <a16:creationId xmlns:a16="http://schemas.microsoft.com/office/drawing/2014/main" id="{2C4659D5-9815-4457-9ACB-3FD4AA2316E4}"/>
                </a:ext>
              </a:extLst>
            </p:cNvPr>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4702;p64">
              <a:extLst>
                <a:ext uri="{FF2B5EF4-FFF2-40B4-BE49-F238E27FC236}">
                  <a16:creationId xmlns:a16="http://schemas.microsoft.com/office/drawing/2014/main" id="{9A0DD83B-23C5-4101-BDCF-62415F2C2B25}"/>
                </a:ext>
              </a:extLst>
            </p:cNvPr>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4703;p64">
              <a:extLst>
                <a:ext uri="{FF2B5EF4-FFF2-40B4-BE49-F238E27FC236}">
                  <a16:creationId xmlns:a16="http://schemas.microsoft.com/office/drawing/2014/main" id="{E8E67CF5-59F7-41DE-AD8C-EBF3F35BF033}"/>
                </a:ext>
              </a:extLst>
            </p:cNvPr>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4704;p64">
              <a:extLst>
                <a:ext uri="{FF2B5EF4-FFF2-40B4-BE49-F238E27FC236}">
                  <a16:creationId xmlns:a16="http://schemas.microsoft.com/office/drawing/2014/main" id="{AB4ED477-6387-4F13-A25E-71B06506A097}"/>
                </a:ext>
              </a:extLst>
            </p:cNvPr>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4705;p64">
              <a:extLst>
                <a:ext uri="{FF2B5EF4-FFF2-40B4-BE49-F238E27FC236}">
                  <a16:creationId xmlns:a16="http://schemas.microsoft.com/office/drawing/2014/main" id="{2F7B3CE9-40FD-4DEC-8083-36EC86872083}"/>
                </a:ext>
              </a:extLst>
            </p:cNvPr>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4706;p64">
              <a:extLst>
                <a:ext uri="{FF2B5EF4-FFF2-40B4-BE49-F238E27FC236}">
                  <a16:creationId xmlns:a16="http://schemas.microsoft.com/office/drawing/2014/main" id="{5E2A6C8D-7F88-478A-9F7A-3B16C8663FB0}"/>
                </a:ext>
              </a:extLst>
            </p:cNvPr>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4707;p64">
              <a:extLst>
                <a:ext uri="{FF2B5EF4-FFF2-40B4-BE49-F238E27FC236}">
                  <a16:creationId xmlns:a16="http://schemas.microsoft.com/office/drawing/2014/main" id="{170B53DC-291A-4912-B360-74184F9C3BCF}"/>
                </a:ext>
              </a:extLst>
            </p:cNvPr>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4708;p64">
              <a:extLst>
                <a:ext uri="{FF2B5EF4-FFF2-40B4-BE49-F238E27FC236}">
                  <a16:creationId xmlns:a16="http://schemas.microsoft.com/office/drawing/2014/main" id="{88FF205F-A64B-4F56-8CD2-03750252F94F}"/>
                </a:ext>
              </a:extLst>
            </p:cNvPr>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4709;p64">
              <a:extLst>
                <a:ext uri="{FF2B5EF4-FFF2-40B4-BE49-F238E27FC236}">
                  <a16:creationId xmlns:a16="http://schemas.microsoft.com/office/drawing/2014/main" id="{6043DED9-CA44-44DE-B8DE-116018677D35}"/>
                </a:ext>
              </a:extLst>
            </p:cNvPr>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4710;p64">
              <a:extLst>
                <a:ext uri="{FF2B5EF4-FFF2-40B4-BE49-F238E27FC236}">
                  <a16:creationId xmlns:a16="http://schemas.microsoft.com/office/drawing/2014/main" id="{75E5CC1D-72D6-4741-9ACD-36F1088208E8}"/>
                </a:ext>
              </a:extLst>
            </p:cNvPr>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4711;p64">
              <a:extLst>
                <a:ext uri="{FF2B5EF4-FFF2-40B4-BE49-F238E27FC236}">
                  <a16:creationId xmlns:a16="http://schemas.microsoft.com/office/drawing/2014/main" id="{27BEBD82-933E-4538-B5DC-CCC5B07A6940}"/>
                </a:ext>
              </a:extLst>
            </p:cNvPr>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4712;p64">
              <a:extLst>
                <a:ext uri="{FF2B5EF4-FFF2-40B4-BE49-F238E27FC236}">
                  <a16:creationId xmlns:a16="http://schemas.microsoft.com/office/drawing/2014/main" id="{3966B458-BBE4-40A6-B0D8-5C04C398E83F}"/>
                </a:ext>
              </a:extLst>
            </p:cNvPr>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4713;p64">
              <a:extLst>
                <a:ext uri="{FF2B5EF4-FFF2-40B4-BE49-F238E27FC236}">
                  <a16:creationId xmlns:a16="http://schemas.microsoft.com/office/drawing/2014/main" id="{3D2C28B6-CAA5-4AAC-9449-D52023413AAC}"/>
                </a:ext>
              </a:extLst>
            </p:cNvPr>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4714;p64">
              <a:extLst>
                <a:ext uri="{FF2B5EF4-FFF2-40B4-BE49-F238E27FC236}">
                  <a16:creationId xmlns:a16="http://schemas.microsoft.com/office/drawing/2014/main" id="{956C7A1E-C05A-4FB6-949E-9F509D7DBD2E}"/>
                </a:ext>
              </a:extLst>
            </p:cNvPr>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4715;p64">
              <a:extLst>
                <a:ext uri="{FF2B5EF4-FFF2-40B4-BE49-F238E27FC236}">
                  <a16:creationId xmlns:a16="http://schemas.microsoft.com/office/drawing/2014/main" id="{B029B638-A6A5-46CD-9FC8-FD3D4B50DC2B}"/>
                </a:ext>
              </a:extLst>
            </p:cNvPr>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4716;p64">
              <a:extLst>
                <a:ext uri="{FF2B5EF4-FFF2-40B4-BE49-F238E27FC236}">
                  <a16:creationId xmlns:a16="http://schemas.microsoft.com/office/drawing/2014/main" id="{EA81AE7F-90AC-4136-90D8-4988D3CF8E22}"/>
                </a:ext>
              </a:extLst>
            </p:cNvPr>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4717;p64">
              <a:extLst>
                <a:ext uri="{FF2B5EF4-FFF2-40B4-BE49-F238E27FC236}">
                  <a16:creationId xmlns:a16="http://schemas.microsoft.com/office/drawing/2014/main" id="{20CE62A8-CF60-4D7F-8C41-EC1F7CF72057}"/>
                </a:ext>
              </a:extLst>
            </p:cNvPr>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4718;p64">
              <a:extLst>
                <a:ext uri="{FF2B5EF4-FFF2-40B4-BE49-F238E27FC236}">
                  <a16:creationId xmlns:a16="http://schemas.microsoft.com/office/drawing/2014/main" id="{4BAF728E-6AB2-402F-927E-C4C5F383909F}"/>
                </a:ext>
              </a:extLst>
            </p:cNvPr>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4719;p64">
              <a:extLst>
                <a:ext uri="{FF2B5EF4-FFF2-40B4-BE49-F238E27FC236}">
                  <a16:creationId xmlns:a16="http://schemas.microsoft.com/office/drawing/2014/main" id="{724AF748-3AD8-474E-8BDA-75FB27F3DD43}"/>
                </a:ext>
              </a:extLst>
            </p:cNvPr>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4720;p64">
              <a:extLst>
                <a:ext uri="{FF2B5EF4-FFF2-40B4-BE49-F238E27FC236}">
                  <a16:creationId xmlns:a16="http://schemas.microsoft.com/office/drawing/2014/main" id="{0F8BA60C-B634-41BB-83B1-FD7DC113B487}"/>
                </a:ext>
              </a:extLst>
            </p:cNvPr>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4721;p64">
              <a:extLst>
                <a:ext uri="{FF2B5EF4-FFF2-40B4-BE49-F238E27FC236}">
                  <a16:creationId xmlns:a16="http://schemas.microsoft.com/office/drawing/2014/main" id="{BDC70BF7-1850-433E-992F-3DD17C836BC3}"/>
                </a:ext>
              </a:extLst>
            </p:cNvPr>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4722;p64">
              <a:extLst>
                <a:ext uri="{FF2B5EF4-FFF2-40B4-BE49-F238E27FC236}">
                  <a16:creationId xmlns:a16="http://schemas.microsoft.com/office/drawing/2014/main" id="{1C811CCF-EB76-4376-ACA4-0D076D144731}"/>
                </a:ext>
              </a:extLst>
            </p:cNvPr>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4723;p64">
              <a:extLst>
                <a:ext uri="{FF2B5EF4-FFF2-40B4-BE49-F238E27FC236}">
                  <a16:creationId xmlns:a16="http://schemas.microsoft.com/office/drawing/2014/main" id="{2E0199DD-4CDB-41F8-8399-3DD0D178312E}"/>
                </a:ext>
              </a:extLst>
            </p:cNvPr>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4724;p64">
              <a:extLst>
                <a:ext uri="{FF2B5EF4-FFF2-40B4-BE49-F238E27FC236}">
                  <a16:creationId xmlns:a16="http://schemas.microsoft.com/office/drawing/2014/main" id="{154B9D8A-9A7E-46D9-A30E-1234DD380BD8}"/>
                </a:ext>
              </a:extLst>
            </p:cNvPr>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4725;p64">
              <a:extLst>
                <a:ext uri="{FF2B5EF4-FFF2-40B4-BE49-F238E27FC236}">
                  <a16:creationId xmlns:a16="http://schemas.microsoft.com/office/drawing/2014/main" id="{47BB1F03-CBAF-4EDF-A4A0-538A89D5A6FA}"/>
                </a:ext>
              </a:extLst>
            </p:cNvPr>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4726;p64">
              <a:extLst>
                <a:ext uri="{FF2B5EF4-FFF2-40B4-BE49-F238E27FC236}">
                  <a16:creationId xmlns:a16="http://schemas.microsoft.com/office/drawing/2014/main" id="{8CBA8D0B-8EED-4F80-B182-E106694E8A61}"/>
                </a:ext>
              </a:extLst>
            </p:cNvPr>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4727;p64">
              <a:extLst>
                <a:ext uri="{FF2B5EF4-FFF2-40B4-BE49-F238E27FC236}">
                  <a16:creationId xmlns:a16="http://schemas.microsoft.com/office/drawing/2014/main" id="{82536D9D-E515-4863-9503-FED288EC5264}"/>
                </a:ext>
              </a:extLst>
            </p:cNvPr>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4728;p64">
              <a:extLst>
                <a:ext uri="{FF2B5EF4-FFF2-40B4-BE49-F238E27FC236}">
                  <a16:creationId xmlns:a16="http://schemas.microsoft.com/office/drawing/2014/main" id="{FA5D46B2-873C-4CAB-B387-9F8A3DEAE15A}"/>
                </a:ext>
              </a:extLst>
            </p:cNvPr>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4729;p64">
              <a:extLst>
                <a:ext uri="{FF2B5EF4-FFF2-40B4-BE49-F238E27FC236}">
                  <a16:creationId xmlns:a16="http://schemas.microsoft.com/office/drawing/2014/main" id="{A79A29A7-F8F9-4A7C-BF69-0700243F6C4A}"/>
                </a:ext>
              </a:extLst>
            </p:cNvPr>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4730;p64">
              <a:extLst>
                <a:ext uri="{FF2B5EF4-FFF2-40B4-BE49-F238E27FC236}">
                  <a16:creationId xmlns:a16="http://schemas.microsoft.com/office/drawing/2014/main" id="{51F429E3-ED40-425C-B103-09CB90350C70}"/>
                </a:ext>
              </a:extLst>
            </p:cNvPr>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4731;p64">
              <a:extLst>
                <a:ext uri="{FF2B5EF4-FFF2-40B4-BE49-F238E27FC236}">
                  <a16:creationId xmlns:a16="http://schemas.microsoft.com/office/drawing/2014/main" id="{6DA54264-7974-42BC-ADB1-93237FE5EDB3}"/>
                </a:ext>
              </a:extLst>
            </p:cNvPr>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4732;p64">
              <a:extLst>
                <a:ext uri="{FF2B5EF4-FFF2-40B4-BE49-F238E27FC236}">
                  <a16:creationId xmlns:a16="http://schemas.microsoft.com/office/drawing/2014/main" id="{D625B10B-B315-4F17-A082-3C02C26B47C3}"/>
                </a:ext>
              </a:extLst>
            </p:cNvPr>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4733;p64">
              <a:extLst>
                <a:ext uri="{FF2B5EF4-FFF2-40B4-BE49-F238E27FC236}">
                  <a16:creationId xmlns:a16="http://schemas.microsoft.com/office/drawing/2014/main" id="{42E8B167-DF99-44BC-A8B6-1D873BA4E609}"/>
                </a:ext>
              </a:extLst>
            </p:cNvPr>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4734;p64">
              <a:extLst>
                <a:ext uri="{FF2B5EF4-FFF2-40B4-BE49-F238E27FC236}">
                  <a16:creationId xmlns:a16="http://schemas.microsoft.com/office/drawing/2014/main" id="{644D6D8A-D046-47CF-B5F2-C671E01EFDA7}"/>
                </a:ext>
              </a:extLst>
            </p:cNvPr>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4735;p64">
              <a:extLst>
                <a:ext uri="{FF2B5EF4-FFF2-40B4-BE49-F238E27FC236}">
                  <a16:creationId xmlns:a16="http://schemas.microsoft.com/office/drawing/2014/main" id="{BA3C4833-6A75-4BCB-A264-4C0903AF0450}"/>
                </a:ext>
              </a:extLst>
            </p:cNvPr>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4736;p64">
              <a:extLst>
                <a:ext uri="{FF2B5EF4-FFF2-40B4-BE49-F238E27FC236}">
                  <a16:creationId xmlns:a16="http://schemas.microsoft.com/office/drawing/2014/main" id="{64F3F831-A2BE-49D7-B2B8-85AF15A34EAA}"/>
                </a:ext>
              </a:extLst>
            </p:cNvPr>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4737;p64">
              <a:extLst>
                <a:ext uri="{FF2B5EF4-FFF2-40B4-BE49-F238E27FC236}">
                  <a16:creationId xmlns:a16="http://schemas.microsoft.com/office/drawing/2014/main" id="{621A87AC-3140-498F-9365-5B3E6A0F412C}"/>
                </a:ext>
              </a:extLst>
            </p:cNvPr>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4738;p64">
              <a:extLst>
                <a:ext uri="{FF2B5EF4-FFF2-40B4-BE49-F238E27FC236}">
                  <a16:creationId xmlns:a16="http://schemas.microsoft.com/office/drawing/2014/main" id="{CCEEAFCC-7923-47FE-B78A-854A27E06010}"/>
                </a:ext>
              </a:extLst>
            </p:cNvPr>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4739;p64">
              <a:extLst>
                <a:ext uri="{FF2B5EF4-FFF2-40B4-BE49-F238E27FC236}">
                  <a16:creationId xmlns:a16="http://schemas.microsoft.com/office/drawing/2014/main" id="{6AC5D064-E17C-48D4-9D21-0C954C887D42}"/>
                </a:ext>
              </a:extLst>
            </p:cNvPr>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4740;p64">
              <a:extLst>
                <a:ext uri="{FF2B5EF4-FFF2-40B4-BE49-F238E27FC236}">
                  <a16:creationId xmlns:a16="http://schemas.microsoft.com/office/drawing/2014/main" id="{3744C284-61AC-4216-8828-A6D440AA9CC9}"/>
                </a:ext>
              </a:extLst>
            </p:cNvPr>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4741;p64">
              <a:extLst>
                <a:ext uri="{FF2B5EF4-FFF2-40B4-BE49-F238E27FC236}">
                  <a16:creationId xmlns:a16="http://schemas.microsoft.com/office/drawing/2014/main" id="{E3C6F11B-3082-42EA-96B7-D9E48A06C573}"/>
                </a:ext>
              </a:extLst>
            </p:cNvPr>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4742;p64">
              <a:extLst>
                <a:ext uri="{FF2B5EF4-FFF2-40B4-BE49-F238E27FC236}">
                  <a16:creationId xmlns:a16="http://schemas.microsoft.com/office/drawing/2014/main" id="{68DF7CA8-6BC4-49CC-8035-F894B78AFA91}"/>
                </a:ext>
              </a:extLst>
            </p:cNvPr>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4743;p64">
              <a:extLst>
                <a:ext uri="{FF2B5EF4-FFF2-40B4-BE49-F238E27FC236}">
                  <a16:creationId xmlns:a16="http://schemas.microsoft.com/office/drawing/2014/main" id="{3125550A-B9F9-4F52-9957-8900654FC4DA}"/>
                </a:ext>
              </a:extLst>
            </p:cNvPr>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4744;p64">
              <a:extLst>
                <a:ext uri="{FF2B5EF4-FFF2-40B4-BE49-F238E27FC236}">
                  <a16:creationId xmlns:a16="http://schemas.microsoft.com/office/drawing/2014/main" id="{499237B3-3B56-43AF-AFF1-9DDF2B3F0541}"/>
                </a:ext>
              </a:extLst>
            </p:cNvPr>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4745;p64">
              <a:extLst>
                <a:ext uri="{FF2B5EF4-FFF2-40B4-BE49-F238E27FC236}">
                  <a16:creationId xmlns:a16="http://schemas.microsoft.com/office/drawing/2014/main" id="{6A32768B-0039-4039-88FA-D07ED0D2EF58}"/>
                </a:ext>
              </a:extLst>
            </p:cNvPr>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4746;p64">
              <a:extLst>
                <a:ext uri="{FF2B5EF4-FFF2-40B4-BE49-F238E27FC236}">
                  <a16:creationId xmlns:a16="http://schemas.microsoft.com/office/drawing/2014/main" id="{E48B2BA2-81FA-488F-A761-2D23561F7846}"/>
                </a:ext>
              </a:extLst>
            </p:cNvPr>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Metin kutusu 82">
            <a:extLst>
              <a:ext uri="{FF2B5EF4-FFF2-40B4-BE49-F238E27FC236}">
                <a16:creationId xmlns:a16="http://schemas.microsoft.com/office/drawing/2014/main" id="{3681D31E-BBA2-4298-9324-E8D95CD73E85}"/>
              </a:ext>
            </a:extLst>
          </p:cNvPr>
          <p:cNvSpPr txBox="1"/>
          <p:nvPr/>
        </p:nvSpPr>
        <p:spPr>
          <a:xfrm>
            <a:off x="1515225" y="1003404"/>
            <a:ext cx="5805714" cy="2677656"/>
          </a:xfrm>
          <a:prstGeom prst="rect">
            <a:avLst/>
          </a:prstGeom>
          <a:noFill/>
        </p:spPr>
        <p:txBody>
          <a:bodyPr wrap="square">
            <a:spAutoFit/>
          </a:bodyPr>
          <a:lstStyle/>
          <a:p>
            <a:r>
              <a:rPr lang="en-US" sz="2400" b="0" i="0" dirty="0">
                <a:solidFill>
                  <a:srgbClr val="202122"/>
                </a:solidFill>
                <a:effectLst/>
                <a:latin typeface="High Tower Text" panose="02040502050506030303" pitchFamily="18" charset="0"/>
              </a:rPr>
              <a:t>In 1507 Martin </a:t>
            </a:r>
            <a:r>
              <a:rPr lang="en-US" sz="2400" b="0" i="0" dirty="0" err="1">
                <a:solidFill>
                  <a:srgbClr val="202122"/>
                </a:solidFill>
                <a:effectLst/>
                <a:latin typeface="High Tower Text" panose="02040502050506030303" pitchFamily="18" charset="0"/>
              </a:rPr>
              <a:t>Waldseemuller</a:t>
            </a:r>
            <a:r>
              <a:rPr lang="en-US" sz="2400" b="0" i="0" dirty="0">
                <a:solidFill>
                  <a:srgbClr val="202122"/>
                </a:solidFill>
                <a:effectLst/>
                <a:latin typeface="High Tower Text" panose="02040502050506030303" pitchFamily="18" charset="0"/>
              </a:rPr>
              <a:t> made a world map showing the new continent which he named America after Vespucci’s first name, Amerigo.</a:t>
            </a:r>
          </a:p>
          <a:p>
            <a:endParaRPr lang="en-US" sz="2400" dirty="0">
              <a:solidFill>
                <a:srgbClr val="202122"/>
              </a:solidFill>
              <a:latin typeface="High Tower Text" panose="02040502050506030303" pitchFamily="18" charset="0"/>
            </a:endParaRPr>
          </a:p>
          <a:p>
            <a:r>
              <a:rPr lang="en-US" sz="2400" dirty="0">
                <a:solidFill>
                  <a:srgbClr val="202122"/>
                </a:solidFill>
                <a:latin typeface="High Tower Text" panose="02040502050506030303" pitchFamily="18" charset="0"/>
              </a:rPr>
              <a:t>In 1508 Vespucci was appointed the chief navigator of Spain. Vespucci died in 1512.</a:t>
            </a:r>
            <a:endParaRPr lang="tr-TR" sz="2400" dirty="0">
              <a:latin typeface="High Tower Text" panose="02040502050506030303" pitchFamily="18" charset="0"/>
            </a:endParaRPr>
          </a:p>
        </p:txBody>
      </p:sp>
    </p:spTree>
  </p:cSld>
  <p:clrMapOvr>
    <a:masterClrMapping/>
  </p:clrMapOvr>
</p:sld>
</file>

<file path=ppt/theme/theme1.xml><?xml version="1.0" encoding="utf-8"?>
<a:theme xmlns:a="http://schemas.openxmlformats.org/drawingml/2006/main" name="Library Assistant CV by Slidesgo">
  <a:themeElements>
    <a:clrScheme name="Simple Light">
      <a:dk1>
        <a:srgbClr val="6359CC"/>
      </a:dk1>
      <a:lt1>
        <a:srgbClr val="434343"/>
      </a:lt1>
      <a:dk2>
        <a:srgbClr val="341E81"/>
      </a:dk2>
      <a:lt2>
        <a:srgbClr val="888CFB"/>
      </a:lt2>
      <a:accent1>
        <a:srgbClr val="341E81"/>
      </a:accent1>
      <a:accent2>
        <a:srgbClr val="C18B7C"/>
      </a:accent2>
      <a:accent3>
        <a:srgbClr val="6E454A"/>
      </a:accent3>
      <a:accent4>
        <a:srgbClr val="047C6C"/>
      </a:accent4>
      <a:accent5>
        <a:srgbClr val="0097A7"/>
      </a:accent5>
      <a:accent6>
        <a:srgbClr val="FFFFFF"/>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989</Words>
  <Application>Microsoft Office PowerPoint</Application>
  <PresentationFormat>Ekran Gösterisi (16:9)</PresentationFormat>
  <Paragraphs>51</Paragraphs>
  <Slides>14</Slides>
  <Notes>14</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14</vt:i4>
      </vt:variant>
    </vt:vector>
  </HeadingPairs>
  <TitlesOfParts>
    <vt:vector size="21" baseType="lpstr">
      <vt:lpstr>Palanquin Dark</vt:lpstr>
      <vt:lpstr>High Tower Text</vt:lpstr>
      <vt:lpstr>Arial</vt:lpstr>
      <vt:lpstr>Hind Vadodara</vt:lpstr>
      <vt:lpstr>Abadi</vt:lpstr>
      <vt:lpstr>Calibri</vt:lpstr>
      <vt:lpstr>Library Assistant CV by Slidesgo</vt:lpstr>
      <vt:lpstr>AZERBAIJAN STATE OIL AND INDUSTIRY UNIVERSITY</vt:lpstr>
      <vt:lpstr>THE WORLD’S GREATEST TRAVELLERS</vt:lpstr>
      <vt:lpstr>“The world is small, the best way to learn and explore it is by traveling”</vt:lpstr>
      <vt:lpstr>—An Italian merchant Travelled eastward, to Central Asia, Afghanistan, Tibet, and Mongolia.</vt:lpstr>
      <vt:lpstr>PowerPoint Sunusu</vt:lpstr>
      <vt:lpstr>PowerPoint Sunusu</vt:lpstr>
      <vt:lpstr>Where did they reach?</vt:lpstr>
      <vt:lpstr>Amerigo Vespucci (1451 – 1512)</vt:lpstr>
      <vt:lpstr>PowerPoint Sunusu</vt:lpstr>
      <vt:lpstr>Vasco da Gama (1460-1524)</vt:lpstr>
      <vt:lpstr>From nowadays, I would like to tell you about Turkish traveler Emre Durmuş.   Youtube.com – Emre Durmuş</vt:lpstr>
      <vt:lpstr>PowerPoint Sunusu</vt:lpstr>
      <vt:lpstr>PowerPoint Sunusu</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AZERBAIJAN STATE OIL AND INDUSTIRY UNIVERSITY</dc:title>
  <cp:lastModifiedBy>Gnl Hmbtv</cp:lastModifiedBy>
  <cp:revision>15</cp:revision>
  <dcterms:modified xsi:type="dcterms:W3CDTF">2021-04-13T13:03:10Z</dcterms:modified>
</cp:coreProperties>
</file>